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sldIdLst>
    <p:sldId id="257" r:id="rId2"/>
    <p:sldId id="259" r:id="rId3"/>
    <p:sldId id="262" r:id="rId4"/>
    <p:sldId id="263" r:id="rId5"/>
    <p:sldId id="266" r:id="rId6"/>
    <p:sldId id="267" r:id="rId7"/>
    <p:sldId id="268" r:id="rId8"/>
    <p:sldId id="269" r:id="rId9"/>
    <p:sldId id="270" r:id="rId10"/>
    <p:sldId id="271" r:id="rId11"/>
    <p:sldId id="273" r:id="rId12"/>
    <p:sldId id="274" r:id="rId13"/>
    <p:sldId id="283" r:id="rId14"/>
    <p:sldId id="284" r:id="rId15"/>
    <p:sldId id="286" r:id="rId16"/>
    <p:sldId id="288" r:id="rId17"/>
    <p:sldId id="289" r:id="rId18"/>
    <p:sldId id="290" r:id="rId19"/>
    <p:sldId id="294" r:id="rId20"/>
    <p:sldId id="295" r:id="rId21"/>
    <p:sldId id="296" r:id="rId22"/>
    <p:sldId id="297" r:id="rId23"/>
    <p:sldId id="298" r:id="rId24"/>
    <p:sldId id="300" r:id="rId25"/>
    <p:sldId id="301" r:id="rId26"/>
    <p:sldId id="302" r:id="rId27"/>
    <p:sldId id="303" r:id="rId28"/>
    <p:sldId id="304" r:id="rId29"/>
    <p:sldId id="308" r:id="rId30"/>
    <p:sldId id="309" r:id="rId31"/>
    <p:sldId id="311" r:id="rId32"/>
    <p:sldId id="314" r:id="rId33"/>
    <p:sldId id="320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118B65-BC44-4DB1-A423-A191D9C2D616}" v="2" dt="2026-08-24T22:15:42.681"/>
    <p1510:client id="{4E97D9BF-C30D-9E50-6481-208ABED78F7B}" v="23" dt="2026-08-25T21:11:31.5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78" d="100"/>
          <a:sy n="78" d="100"/>
        </p:scale>
        <p:origin x="2876" y="8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os Slattery" userId="S::carloss@diax38842992.onmicrosoft.com::b22b1b0f-c034-411c-a1d4-81e3c5c681c3" providerId="AD" clId="Web-{4E97D9BF-C30D-9E50-6481-208ABED78F7B}"/>
    <pc:docChg chg="modSld">
      <pc:chgData name="Carlos Slattery" userId="S::carloss@diax38842992.onmicrosoft.com::b22b1b0f-c034-411c-a1d4-81e3c5c681c3" providerId="AD" clId="Web-{4E97D9BF-C30D-9E50-6481-208ABED78F7B}" dt="2026-08-25T21:11:31.595" v="22" actId="14100"/>
      <pc:docMkLst>
        <pc:docMk/>
      </pc:docMkLst>
      <pc:sldChg chg="modSp">
        <pc:chgData name="Carlos Slattery" userId="S::carloss@diax38842992.onmicrosoft.com::b22b1b0f-c034-411c-a1d4-81e3c5c681c3" providerId="AD" clId="Web-{4E97D9BF-C30D-9E50-6481-208ABED78F7B}" dt="2026-08-25T21:08:48.868" v="8" actId="1076"/>
        <pc:sldMkLst>
          <pc:docMk/>
          <pc:sldMk cId="3863236338" sldId="274"/>
        </pc:sldMkLst>
        <pc:spChg chg="mod">
          <ac:chgData name="Carlos Slattery" userId="S::carloss@diax38842992.onmicrosoft.com::b22b1b0f-c034-411c-a1d4-81e3c5c681c3" providerId="AD" clId="Web-{4E97D9BF-C30D-9E50-6481-208ABED78F7B}" dt="2026-08-25T21:08:48.868" v="8" actId="1076"/>
          <ac:spMkLst>
            <pc:docMk/>
            <pc:sldMk cId="3863236338" sldId="274"/>
            <ac:spMk id="4" creationId="{E8F25E17-728F-7F37-2DF1-BB330BEB9B05}"/>
          </ac:spMkLst>
        </pc:spChg>
        <pc:spChg chg="mod">
          <ac:chgData name="Carlos Slattery" userId="S::carloss@diax38842992.onmicrosoft.com::b22b1b0f-c034-411c-a1d4-81e3c5c681c3" providerId="AD" clId="Web-{4E97D9BF-C30D-9E50-6481-208ABED78F7B}" dt="2026-08-25T21:08:45.040" v="7" actId="14100"/>
          <ac:spMkLst>
            <pc:docMk/>
            <pc:sldMk cId="3863236338" sldId="274"/>
            <ac:spMk id="15" creationId="{597075E6-4150-A456-CC0E-39624FADA2A4}"/>
          </ac:spMkLst>
        </pc:spChg>
      </pc:sldChg>
      <pc:sldChg chg="modSp">
        <pc:chgData name="Carlos Slattery" userId="S::carloss@diax38842992.onmicrosoft.com::b22b1b0f-c034-411c-a1d4-81e3c5c681c3" providerId="AD" clId="Web-{4E97D9BF-C30D-9E50-6481-208ABED78F7B}" dt="2026-08-25T21:08:39.368" v="6" actId="14100"/>
        <pc:sldMkLst>
          <pc:docMk/>
          <pc:sldMk cId="365323910" sldId="283"/>
        </pc:sldMkLst>
        <pc:spChg chg="mod">
          <ac:chgData name="Carlos Slattery" userId="S::carloss@diax38842992.onmicrosoft.com::b22b1b0f-c034-411c-a1d4-81e3c5c681c3" providerId="AD" clId="Web-{4E97D9BF-C30D-9E50-6481-208ABED78F7B}" dt="2026-08-25T21:08:39.368" v="6" actId="14100"/>
          <ac:spMkLst>
            <pc:docMk/>
            <pc:sldMk cId="365323910" sldId="283"/>
            <ac:spMk id="4" creationId="{80593D92-C80D-8B46-3EC7-90712FFCB8C9}"/>
          </ac:spMkLst>
        </pc:spChg>
        <pc:spChg chg="mod">
          <ac:chgData name="Carlos Slattery" userId="S::carloss@diax38842992.onmicrosoft.com::b22b1b0f-c034-411c-a1d4-81e3c5c681c3" providerId="AD" clId="Web-{4E97D9BF-C30D-9E50-6481-208ABED78F7B}" dt="2026-08-25T21:08:31.852" v="5" actId="14100"/>
          <ac:spMkLst>
            <pc:docMk/>
            <pc:sldMk cId="365323910" sldId="283"/>
            <ac:spMk id="15" creationId="{4115727D-2AA0-33C3-2EBA-3FA64DAF3F73}"/>
          </ac:spMkLst>
        </pc:spChg>
      </pc:sldChg>
      <pc:sldChg chg="modSp">
        <pc:chgData name="Carlos Slattery" userId="S::carloss@diax38842992.onmicrosoft.com::b22b1b0f-c034-411c-a1d4-81e3c5c681c3" providerId="AD" clId="Web-{4E97D9BF-C30D-9E50-6481-208ABED78F7B}" dt="2026-08-25T21:09:17.385" v="12" actId="14100"/>
        <pc:sldMkLst>
          <pc:docMk/>
          <pc:sldMk cId="695806193" sldId="284"/>
        </pc:sldMkLst>
        <pc:spChg chg="mod">
          <ac:chgData name="Carlos Slattery" userId="S::carloss@diax38842992.onmicrosoft.com::b22b1b0f-c034-411c-a1d4-81e3c5c681c3" providerId="AD" clId="Web-{4E97D9BF-C30D-9E50-6481-208ABED78F7B}" dt="2026-08-25T21:09:14.838" v="11" actId="1076"/>
          <ac:spMkLst>
            <pc:docMk/>
            <pc:sldMk cId="695806193" sldId="284"/>
            <ac:spMk id="4" creationId="{2BF689AB-53CD-032B-CEF0-CF600FCBFABC}"/>
          </ac:spMkLst>
        </pc:spChg>
        <pc:spChg chg="mod">
          <ac:chgData name="Carlos Slattery" userId="S::carloss@diax38842992.onmicrosoft.com::b22b1b0f-c034-411c-a1d4-81e3c5c681c3" providerId="AD" clId="Web-{4E97D9BF-C30D-9E50-6481-208ABED78F7B}" dt="2026-08-25T21:09:17.385" v="12" actId="14100"/>
          <ac:spMkLst>
            <pc:docMk/>
            <pc:sldMk cId="695806193" sldId="284"/>
            <ac:spMk id="15" creationId="{64C5F358-1C3A-688F-2F29-62AC6E86F880}"/>
          </ac:spMkLst>
        </pc:spChg>
      </pc:sldChg>
      <pc:sldChg chg="modSp">
        <pc:chgData name="Carlos Slattery" userId="S::carloss@diax38842992.onmicrosoft.com::b22b1b0f-c034-411c-a1d4-81e3c5c681c3" providerId="AD" clId="Web-{4E97D9BF-C30D-9E50-6481-208ABED78F7B}" dt="2026-08-25T21:09:31.855" v="13" actId="1076"/>
        <pc:sldMkLst>
          <pc:docMk/>
          <pc:sldMk cId="2783362796" sldId="286"/>
        </pc:sldMkLst>
        <pc:spChg chg="mod">
          <ac:chgData name="Carlos Slattery" userId="S::carloss@diax38842992.onmicrosoft.com::b22b1b0f-c034-411c-a1d4-81e3c5c681c3" providerId="AD" clId="Web-{4E97D9BF-C30D-9E50-6481-208ABED78F7B}" dt="2026-08-25T21:09:31.855" v="13" actId="1076"/>
          <ac:spMkLst>
            <pc:docMk/>
            <pc:sldMk cId="2783362796" sldId="286"/>
            <ac:spMk id="4" creationId="{D9F7E399-6328-5094-71FB-7E01D3AACF16}"/>
          </ac:spMkLst>
        </pc:spChg>
      </pc:sldChg>
      <pc:sldChg chg="modSp">
        <pc:chgData name="Carlos Slattery" userId="S::carloss@diax38842992.onmicrosoft.com::b22b1b0f-c034-411c-a1d4-81e3c5c681c3" providerId="AD" clId="Web-{4E97D9BF-C30D-9E50-6481-208ABED78F7B}" dt="2026-08-25T21:10:11.638" v="15"/>
        <pc:sldMkLst>
          <pc:docMk/>
          <pc:sldMk cId="3681335709" sldId="294"/>
        </pc:sldMkLst>
        <pc:spChg chg="mod">
          <ac:chgData name="Carlos Slattery" userId="S::carloss@diax38842992.onmicrosoft.com::b22b1b0f-c034-411c-a1d4-81e3c5c681c3" providerId="AD" clId="Web-{4E97D9BF-C30D-9E50-6481-208ABED78F7B}" dt="2026-08-25T21:10:11.638" v="15"/>
          <ac:spMkLst>
            <pc:docMk/>
            <pc:sldMk cId="3681335709" sldId="294"/>
            <ac:spMk id="3" creationId="{3291D104-9837-FBD9-6DD2-29056F75384F}"/>
          </ac:spMkLst>
        </pc:spChg>
      </pc:sldChg>
      <pc:sldChg chg="modSp">
        <pc:chgData name="Carlos Slattery" userId="S::carloss@diax38842992.onmicrosoft.com::b22b1b0f-c034-411c-a1d4-81e3c5c681c3" providerId="AD" clId="Web-{4E97D9BF-C30D-9E50-6481-208ABED78F7B}" dt="2026-08-25T21:10:44.952" v="17"/>
        <pc:sldMkLst>
          <pc:docMk/>
          <pc:sldMk cId="1031354135" sldId="297"/>
        </pc:sldMkLst>
        <pc:spChg chg="mod">
          <ac:chgData name="Carlos Slattery" userId="S::carloss@diax38842992.onmicrosoft.com::b22b1b0f-c034-411c-a1d4-81e3c5c681c3" providerId="AD" clId="Web-{4E97D9BF-C30D-9E50-6481-208ABED78F7B}" dt="2026-08-25T21:10:35.795" v="16"/>
          <ac:spMkLst>
            <pc:docMk/>
            <pc:sldMk cId="1031354135" sldId="297"/>
            <ac:spMk id="10" creationId="{D461F0A4-EDEF-A5C3-CF02-71AA4039A906}"/>
          </ac:spMkLst>
        </pc:spChg>
        <pc:spChg chg="mod">
          <ac:chgData name="Carlos Slattery" userId="S::carloss@diax38842992.onmicrosoft.com::b22b1b0f-c034-411c-a1d4-81e3c5c681c3" providerId="AD" clId="Web-{4E97D9BF-C30D-9E50-6481-208ABED78F7B}" dt="2026-08-25T21:10:44.952" v="17"/>
          <ac:spMkLst>
            <pc:docMk/>
            <pc:sldMk cId="1031354135" sldId="297"/>
            <ac:spMk id="14" creationId="{E4BD2968-5C6E-2D22-4B87-CA14F30388A2}"/>
          </ac:spMkLst>
        </pc:spChg>
      </pc:sldChg>
      <pc:sldChg chg="modSp">
        <pc:chgData name="Carlos Slattery" userId="S::carloss@diax38842992.onmicrosoft.com::b22b1b0f-c034-411c-a1d4-81e3c5c681c3" providerId="AD" clId="Web-{4E97D9BF-C30D-9E50-6481-208ABED78F7B}" dt="2026-08-25T21:11:16.125" v="19" actId="1076"/>
        <pc:sldMkLst>
          <pc:docMk/>
          <pc:sldMk cId="3969086925" sldId="304"/>
        </pc:sldMkLst>
        <pc:spChg chg="mod">
          <ac:chgData name="Carlos Slattery" userId="S::carloss@diax38842992.onmicrosoft.com::b22b1b0f-c034-411c-a1d4-81e3c5c681c3" providerId="AD" clId="Web-{4E97D9BF-C30D-9E50-6481-208ABED78F7B}" dt="2026-08-25T21:11:13.984" v="18" actId="1076"/>
          <ac:spMkLst>
            <pc:docMk/>
            <pc:sldMk cId="3969086925" sldId="304"/>
            <ac:spMk id="3" creationId="{4AA529DF-D0EC-EDBE-9FC2-28E2598F8036}"/>
          </ac:spMkLst>
        </pc:spChg>
        <pc:spChg chg="mod">
          <ac:chgData name="Carlos Slattery" userId="S::carloss@diax38842992.onmicrosoft.com::b22b1b0f-c034-411c-a1d4-81e3c5c681c3" providerId="AD" clId="Web-{4E97D9BF-C30D-9E50-6481-208ABED78F7B}" dt="2026-08-25T21:11:16.125" v="19" actId="1076"/>
          <ac:spMkLst>
            <pc:docMk/>
            <pc:sldMk cId="3969086925" sldId="304"/>
            <ac:spMk id="6" creationId="{322EDCF2-ED1B-DC89-B7C4-E565CA091807}"/>
          </ac:spMkLst>
        </pc:spChg>
      </pc:sldChg>
      <pc:sldChg chg="modSp">
        <pc:chgData name="Carlos Slattery" userId="S::carloss@diax38842992.onmicrosoft.com::b22b1b0f-c034-411c-a1d4-81e3c5c681c3" providerId="AD" clId="Web-{4E97D9BF-C30D-9E50-6481-208ABED78F7B}" dt="2026-08-25T21:11:26.954" v="21" actId="20577"/>
        <pc:sldMkLst>
          <pc:docMk/>
          <pc:sldMk cId="4153339982" sldId="308"/>
        </pc:sldMkLst>
        <pc:spChg chg="mod">
          <ac:chgData name="Carlos Slattery" userId="S::carloss@diax38842992.onmicrosoft.com::b22b1b0f-c034-411c-a1d4-81e3c5c681c3" providerId="AD" clId="Web-{4E97D9BF-C30D-9E50-6481-208ABED78F7B}" dt="2026-08-25T21:11:26.954" v="21" actId="20577"/>
          <ac:spMkLst>
            <pc:docMk/>
            <pc:sldMk cId="4153339982" sldId="308"/>
            <ac:spMk id="7" creationId="{44BE6331-E06B-E24F-38CC-27F5804A9578}"/>
          </ac:spMkLst>
        </pc:spChg>
      </pc:sldChg>
      <pc:sldChg chg="modSp">
        <pc:chgData name="Carlos Slattery" userId="S::carloss@diax38842992.onmicrosoft.com::b22b1b0f-c034-411c-a1d4-81e3c5c681c3" providerId="AD" clId="Web-{4E97D9BF-C30D-9E50-6481-208ABED78F7B}" dt="2026-08-25T21:11:31.595" v="22" actId="14100"/>
        <pc:sldMkLst>
          <pc:docMk/>
          <pc:sldMk cId="2929478808" sldId="309"/>
        </pc:sldMkLst>
        <pc:spChg chg="mod">
          <ac:chgData name="Carlos Slattery" userId="S::carloss@diax38842992.onmicrosoft.com::b22b1b0f-c034-411c-a1d4-81e3c5c681c3" providerId="AD" clId="Web-{4E97D9BF-C30D-9E50-6481-208ABED78F7B}" dt="2026-08-25T21:11:31.595" v="22" actId="14100"/>
          <ac:spMkLst>
            <pc:docMk/>
            <pc:sldMk cId="2929478808" sldId="309"/>
            <ac:spMk id="8" creationId="{3249F75C-61AB-66E5-BBB6-47B7C4FCA85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309677-FDE2-4E71-B2AF-7AC185C28AA0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39EB02-5541-41AB-BF42-29D0B94471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219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84A82D-45B6-A048-B436-94CE94B5295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0119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blue fabric&#10;&#10;AI-generated content may be incorrect.">
            <a:extLst>
              <a:ext uri="{FF2B5EF4-FFF2-40B4-BE49-F238E27FC236}">
                <a16:creationId xmlns:a16="http://schemas.microsoft.com/office/drawing/2014/main" id="{2531E0DC-7E1F-EA2E-5576-5707A0E13A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2" t="23005" r="24196" b="26592"/>
          <a:stretch>
            <a:fillRect/>
          </a:stretch>
        </p:blipFill>
        <p:spPr>
          <a:xfrm>
            <a:off x="-64" y="0"/>
            <a:ext cx="12192064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1C68B8C-1B1F-7905-734B-F678EC77603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4859" y="2625044"/>
            <a:ext cx="5791141" cy="2774393"/>
          </a:xfrm>
        </p:spPr>
        <p:txBody>
          <a:bodyPr anchor="b">
            <a:noAutofit/>
          </a:bodyPr>
          <a:lstStyle>
            <a:lvl1pPr algn="l">
              <a:defRPr sz="5400" cap="all" baseline="0">
                <a:solidFill>
                  <a:schemeClr val="bg1"/>
                </a:solidFill>
              </a:defRPr>
            </a:lvl1pPr>
          </a:lstStyle>
          <a:p>
            <a:r>
              <a:rPr lang="en-US" sz="5400" dirty="0"/>
              <a:t>CLICK TO EDIT PRESENTATION HEADLINE TITLE 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5EC43095-B93C-F716-4FC6-7605E0EA06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799" y="5535577"/>
            <a:ext cx="5791190" cy="1014107"/>
          </a:xfrm>
        </p:spPr>
        <p:txBody>
          <a:bodyPr anchor="t">
            <a:no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55B6ABD-171C-7F19-01C4-E19B8443F5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4799" y="304801"/>
            <a:ext cx="5791201" cy="201544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08F449F-CD2C-C417-B6EB-88E26E28818F}"/>
              </a:ext>
            </a:extLst>
          </p:cNvPr>
          <p:cNvSpPr txBox="1"/>
          <p:nvPr userDrawn="1"/>
        </p:nvSpPr>
        <p:spPr>
          <a:xfrm>
            <a:off x="15479486" y="40494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D5A4CF-A01E-2CEA-103C-41AF73C18A38}"/>
              </a:ext>
            </a:extLst>
          </p:cNvPr>
          <p:cNvSpPr txBox="1"/>
          <p:nvPr userDrawn="1"/>
        </p:nvSpPr>
        <p:spPr>
          <a:xfrm>
            <a:off x="15479486" y="40494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511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fabric&#10;&#10;AI-generated content may be incorrect.">
            <a:extLst>
              <a:ext uri="{FF2B5EF4-FFF2-40B4-BE49-F238E27FC236}">
                <a16:creationId xmlns:a16="http://schemas.microsoft.com/office/drawing/2014/main" id="{86EB3D4D-16F5-1B31-2FB5-CF16522712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042" r="17037" b="2199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6045766-D1EF-59CC-37C1-A4DFD8480924}"/>
              </a:ext>
            </a:extLst>
          </p:cNvPr>
          <p:cNvSpPr/>
          <p:nvPr/>
        </p:nvSpPr>
        <p:spPr>
          <a:xfrm rot="5400000">
            <a:off x="2667000" y="-2666999"/>
            <a:ext cx="6858000" cy="12192000"/>
          </a:xfrm>
          <a:prstGeom prst="rect">
            <a:avLst/>
          </a:prstGeom>
          <a:gradFill flip="none" rotWithShape="1">
            <a:gsLst>
              <a:gs pos="29000">
                <a:schemeClr val="bg2">
                  <a:alpha val="57124"/>
                </a:schemeClr>
              </a:gs>
              <a:gs pos="100000">
                <a:schemeClr val="accent6">
                  <a:alpha val="94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52942" y="4201274"/>
            <a:ext cx="5157788" cy="1500719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E6562125-57CC-79F0-AA9A-3B22DB0AEEE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423" y="2476774"/>
            <a:ext cx="5472285" cy="190445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D78A28B2-2018-550B-0591-370703D2B6A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42141" y="1426881"/>
            <a:ext cx="5167426" cy="2774393"/>
          </a:xfrm>
        </p:spPr>
        <p:txBody>
          <a:bodyPr anchor="b">
            <a:noAutofit/>
          </a:bodyPr>
          <a:lstStyle>
            <a:lvl1pPr algn="l">
              <a:defRPr sz="5400" cap="all" baseline="0">
                <a:solidFill>
                  <a:schemeClr val="tx1"/>
                </a:solidFill>
              </a:defRPr>
            </a:lvl1pPr>
          </a:lstStyle>
          <a:p>
            <a:r>
              <a:rPr lang="en-US" sz="5400" dirty="0"/>
              <a:t>CLICK TO EDIT PRESENTATION HEADLINE TITLE </a:t>
            </a:r>
          </a:p>
        </p:txBody>
      </p:sp>
    </p:spTree>
    <p:extLst>
      <p:ext uri="{BB962C8B-B14F-4D97-AF65-F5344CB8AC3E}">
        <p14:creationId xmlns:p14="http://schemas.microsoft.com/office/powerpoint/2010/main" val="12867004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hoto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03338" y="5596216"/>
            <a:ext cx="3879100" cy="922652"/>
          </a:xfrm>
        </p:spPr>
        <p:txBody>
          <a:bodyPr anchor="b" anchorCtr="0"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8913" y="188913"/>
            <a:ext cx="11806237" cy="5088557"/>
          </a:xfrm>
          <a:solidFill>
            <a:schemeClr val="tx2"/>
          </a:solidFill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5F5A422-91A3-719E-5F4F-3B870F76AF9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01858" y="5525779"/>
            <a:ext cx="1044672" cy="1044672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F169B0D-038B-F394-979D-E12B6ED698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91608" y="5596216"/>
            <a:ext cx="6166652" cy="922652"/>
          </a:xfrm>
        </p:spPr>
        <p:txBody>
          <a:bodyPr/>
          <a:lstStyle>
            <a:lvl1pPr>
              <a:defRPr sz="3600" cap="all" baseline="0"/>
            </a:lvl1pPr>
          </a:lstStyle>
          <a:p>
            <a:r>
              <a:rPr lang="en-US" sz="3600" dirty="0"/>
              <a:t>CLICK TO EDIT PRESENTATION HEADLINE TITLE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5813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hoto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0">
            <a:extLst>
              <a:ext uri="{FF2B5EF4-FFF2-40B4-BE49-F238E27FC236}">
                <a16:creationId xmlns:a16="http://schemas.microsoft.com/office/drawing/2014/main" id="{4FA5E369-7273-1825-642C-99FC306A7A5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88913" y="1497874"/>
            <a:ext cx="11806237" cy="5174389"/>
          </a:xfrm>
          <a:solidFill>
            <a:schemeClr val="tx2"/>
          </a:solidFill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18230" y="305531"/>
            <a:ext cx="3871912" cy="913225"/>
          </a:xfrm>
        </p:spPr>
        <p:txBody>
          <a:bodyPr anchor="b" anchorCtr="0"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C4F68802-28DD-F47D-2B77-6072447E586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01858" y="249054"/>
            <a:ext cx="1044672" cy="1044672"/>
          </a:xfrm>
          <a:prstGeom prst="rect">
            <a:avLst/>
          </a:prstGeom>
        </p:spPr>
      </p:pic>
      <p:sp>
        <p:nvSpPr>
          <p:cNvPr id="6" name="Title 4">
            <a:extLst>
              <a:ext uri="{FF2B5EF4-FFF2-40B4-BE49-F238E27FC236}">
                <a16:creationId xmlns:a16="http://schemas.microsoft.com/office/drawing/2014/main" id="{59DBBEC7-D5BB-8FFA-6CC2-8F65ABE6D2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91608" y="291571"/>
            <a:ext cx="6166652" cy="922652"/>
          </a:xfrm>
        </p:spPr>
        <p:txBody>
          <a:bodyPr/>
          <a:lstStyle>
            <a:lvl1pPr>
              <a:defRPr sz="3600" cap="all" baseline="0"/>
            </a:lvl1pPr>
          </a:lstStyle>
          <a:p>
            <a:r>
              <a:rPr lang="en-US" sz="3600" dirty="0"/>
              <a:t>CLICK TO EDIT PRESENTATION HEADLINE TITLE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4342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9562" y="1625399"/>
            <a:ext cx="11577637" cy="4302919"/>
          </a:xfrm>
        </p:spPr>
        <p:txBody>
          <a:bodyPr anchor="b">
            <a:normAutofit/>
          </a:bodyPr>
          <a:lstStyle>
            <a:lvl1pPr algn="l">
              <a:defRPr sz="48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346D0F57-E33A-950A-8C6C-8D126B80E9F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8913" y="6250427"/>
            <a:ext cx="1212110" cy="421836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DF873C4-1813-72D9-AFAE-65551E6319D4}"/>
              </a:ext>
            </a:extLst>
          </p:cNvPr>
          <p:cNvCxnSpPr>
            <a:cxnSpLocks/>
          </p:cNvCxnSpPr>
          <p:nvPr userDrawn="1"/>
        </p:nvCxnSpPr>
        <p:spPr>
          <a:xfrm>
            <a:off x="309563" y="6057900"/>
            <a:ext cx="11577637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Date Placeholder 4">
            <a:extLst>
              <a:ext uri="{FF2B5EF4-FFF2-40B4-BE49-F238E27FC236}">
                <a16:creationId xmlns:a16="http://schemas.microsoft.com/office/drawing/2014/main" id="{5779A259-59A3-AC68-8FDE-4D6CF994FA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174" y="6361755"/>
            <a:ext cx="1346758" cy="201168"/>
          </a:xfrm>
          <a:prstGeom prst="rect">
            <a:avLst/>
          </a:prstGeom>
        </p:spPr>
        <p:txBody>
          <a:bodyPr lIns="0" anchor="ctr" anchorCtr="0"/>
          <a:lstStyle>
            <a:lvl1pPr algn="l">
              <a:defRPr sz="12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fld id="{5ADA010C-E84C-A649-89FE-8E1F77E9937E}" type="datetime1">
              <a:rPr lang="en-US" smtClean="0"/>
              <a:t>8/25/2026</a:t>
            </a:fld>
            <a:endParaRPr lang="en-US" dirty="0"/>
          </a:p>
        </p:txBody>
      </p:sp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543503A0-2EEE-070E-7A6C-48A3752E33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1931" y="6361755"/>
            <a:ext cx="555269" cy="201168"/>
          </a:xfrm>
          <a:prstGeom prst="rect">
            <a:avLst/>
          </a:prstGeom>
        </p:spPr>
        <p:txBody>
          <a:bodyPr lIns="0" rIns="0" anchor="ctr" anchorCtr="0"/>
          <a:lstStyle>
            <a:lvl1pPr algn="r">
              <a:defRPr sz="12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fld id="{E32394A6-AED1-4B79-B4B6-933D748A7F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420A87F2-721C-9F8E-FA78-8FDC04A8C6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09800" y="6361755"/>
            <a:ext cx="4114800" cy="20116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cap="all" spc="300" baseline="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/>
              <a:t>INTELLIGENCE WOVEN IN.</a:t>
            </a:r>
          </a:p>
        </p:txBody>
      </p:sp>
    </p:spTree>
    <p:extLst>
      <p:ext uri="{BB962C8B-B14F-4D97-AF65-F5344CB8AC3E}">
        <p14:creationId xmlns:p14="http://schemas.microsoft.com/office/powerpoint/2010/main" val="38055556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4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7BC4E3-B95A-066B-EC78-A2393F685A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9562" y="1625399"/>
            <a:ext cx="11577637" cy="4302919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01AACBFF-049D-3FCF-BD87-FAA67F77976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8913" y="6250427"/>
            <a:ext cx="1212110" cy="421836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28DF63A-8999-50C9-BD4B-92FD4D6F6EEC}"/>
              </a:ext>
            </a:extLst>
          </p:cNvPr>
          <p:cNvCxnSpPr>
            <a:cxnSpLocks/>
          </p:cNvCxnSpPr>
          <p:nvPr userDrawn="1"/>
        </p:nvCxnSpPr>
        <p:spPr>
          <a:xfrm>
            <a:off x="309563" y="6057900"/>
            <a:ext cx="11577637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Date Placeholder 4">
            <a:extLst>
              <a:ext uri="{FF2B5EF4-FFF2-40B4-BE49-F238E27FC236}">
                <a16:creationId xmlns:a16="http://schemas.microsoft.com/office/drawing/2014/main" id="{95570E63-FC41-6B98-C763-B5FCAE2362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174" y="6361755"/>
            <a:ext cx="1346758" cy="201168"/>
          </a:xfrm>
          <a:prstGeom prst="rect">
            <a:avLst/>
          </a:prstGeom>
        </p:spPr>
        <p:txBody>
          <a:bodyPr lIns="0" anchor="ctr" anchorCtr="0"/>
          <a:lstStyle>
            <a:lvl1pPr algn="l">
              <a:defRPr sz="1200">
                <a:solidFill>
                  <a:schemeClr val="accent2"/>
                </a:solidFill>
              </a:defRPr>
            </a:lvl1pPr>
          </a:lstStyle>
          <a:p>
            <a:fld id="{31275BA5-90B5-F64D-8853-CA9494615671}" type="datetime1">
              <a:rPr lang="en-US" smtClean="0"/>
              <a:t>8/25/2026</a:t>
            </a:fld>
            <a:endParaRPr lang="en-US" dirty="0"/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B6BA86E3-15B1-3CAE-8D6C-D8E80BEE61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1931" y="6361755"/>
            <a:ext cx="555269" cy="201168"/>
          </a:xfrm>
          <a:prstGeom prst="rect">
            <a:avLst/>
          </a:prstGeom>
        </p:spPr>
        <p:txBody>
          <a:bodyPr lIns="0" rIns="0" anchor="ctr" anchorCtr="0"/>
          <a:lstStyle>
            <a:lvl1pPr algn="r">
              <a:defRPr sz="1200">
                <a:solidFill>
                  <a:schemeClr val="accent2"/>
                </a:solidFill>
              </a:defRPr>
            </a:lvl1pPr>
          </a:lstStyle>
          <a:p>
            <a:fld id="{E32394A6-AED1-4B79-B4B6-933D748A7F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BADB762F-955A-E4D4-96E1-9B49004F05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09800" y="6361755"/>
            <a:ext cx="4114800" cy="20116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cap="all" spc="300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INTELLIGENCE WOVEN IN.</a:t>
            </a:r>
          </a:p>
        </p:txBody>
      </p:sp>
    </p:spTree>
    <p:extLst>
      <p:ext uri="{BB962C8B-B14F-4D97-AF65-F5344CB8AC3E}">
        <p14:creationId xmlns:p14="http://schemas.microsoft.com/office/powerpoint/2010/main" val="2707242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1C1543E-E521-0312-C2DA-C5B7283E72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15287" y="182584"/>
            <a:ext cx="3979863" cy="6489679"/>
          </a:xfrm>
          <a:solidFill>
            <a:schemeClr val="tx2"/>
          </a:solidFill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4CFE416-2BDD-CB57-00D9-D6C2138C61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9563" y="1625399"/>
            <a:ext cx="7412832" cy="4302919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66EE2BF1-D31B-7E16-4D7E-2138B71DA9F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8913" y="6250427"/>
            <a:ext cx="1212110" cy="421836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DAA852B-386C-ED44-E713-E1A3F6E8C58A}"/>
              </a:ext>
            </a:extLst>
          </p:cNvPr>
          <p:cNvCxnSpPr>
            <a:cxnSpLocks/>
          </p:cNvCxnSpPr>
          <p:nvPr userDrawn="1"/>
        </p:nvCxnSpPr>
        <p:spPr>
          <a:xfrm>
            <a:off x="309563" y="6057900"/>
            <a:ext cx="7412832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4">
            <a:extLst>
              <a:ext uri="{FF2B5EF4-FFF2-40B4-BE49-F238E27FC236}">
                <a16:creationId xmlns:a16="http://schemas.microsoft.com/office/drawing/2014/main" id="{EEE358F0-6069-9C1B-0E68-6027065AD9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0369" y="6361755"/>
            <a:ext cx="1346758" cy="201168"/>
          </a:xfrm>
          <a:prstGeom prst="rect">
            <a:avLst/>
          </a:prstGeom>
        </p:spPr>
        <p:txBody>
          <a:bodyPr lIns="0" anchor="ctr" anchorCtr="0"/>
          <a:lstStyle>
            <a:lvl1pPr algn="l">
              <a:defRPr sz="12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fld id="{FF32DAA7-8381-6844-98DA-2C5168FE0B07}" type="datetime1">
              <a:rPr lang="en-US" smtClean="0"/>
              <a:t>8/25/2026</a:t>
            </a:fld>
            <a:endParaRPr lang="en-US" dirty="0"/>
          </a:p>
        </p:txBody>
      </p:sp>
      <p:sp>
        <p:nvSpPr>
          <p:cNvPr id="17" name="Slide Number Placeholder 6">
            <a:extLst>
              <a:ext uri="{FF2B5EF4-FFF2-40B4-BE49-F238E27FC236}">
                <a16:creationId xmlns:a16="http://schemas.microsoft.com/office/drawing/2014/main" id="{75D5437E-7E8F-28D9-3898-8AF0506956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167126" y="6361755"/>
            <a:ext cx="555269" cy="201168"/>
          </a:xfrm>
          <a:prstGeom prst="rect">
            <a:avLst/>
          </a:prstGeom>
        </p:spPr>
        <p:txBody>
          <a:bodyPr lIns="0" rIns="0" anchor="ctr" anchorCtr="0"/>
          <a:lstStyle>
            <a:lvl1pPr algn="r">
              <a:defRPr sz="12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fld id="{E32394A6-AED1-4B79-B4B6-933D748A7F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159C4B36-043A-245D-F1A0-4E3791EC00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09800" y="6361755"/>
            <a:ext cx="3610568" cy="20116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cap="all" spc="300" baseline="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/>
              <a:t>INTELLIGENCE WOVEN IN.</a:t>
            </a:r>
          </a:p>
        </p:txBody>
      </p:sp>
    </p:spTree>
    <p:extLst>
      <p:ext uri="{BB962C8B-B14F-4D97-AF65-F5344CB8AC3E}">
        <p14:creationId xmlns:p14="http://schemas.microsoft.com/office/powerpoint/2010/main" val="35123236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3 (Original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A30BE196-892A-7016-9344-6B5C6FF6387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18952"/>
          <a:stretch>
            <a:fillRect/>
          </a:stretch>
        </p:blipFill>
        <p:spPr>
          <a:xfrm>
            <a:off x="6740525" y="188914"/>
            <a:ext cx="5254625" cy="648335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BFC32E9-786A-0C97-024F-FF54253788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9564" y="1710449"/>
            <a:ext cx="3822686" cy="3437102"/>
          </a:xfrm>
        </p:spPr>
        <p:txBody>
          <a:bodyPr anchor="ctr" anchorCtr="0">
            <a:normAutofit/>
          </a:bodyPr>
          <a:lstStyle>
            <a:lvl1pPr algn="l">
              <a:defRPr sz="48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040C40B3-8602-94B8-9761-A2AE18FF33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0" y="6361755"/>
            <a:ext cx="1346758" cy="201168"/>
          </a:xfrm>
          <a:prstGeom prst="rect">
            <a:avLst/>
          </a:prstGeom>
        </p:spPr>
        <p:txBody>
          <a:bodyPr lIns="0" anchor="ctr" anchorCtr="0"/>
          <a:lstStyle>
            <a:lvl1pPr algn="l">
              <a:defRPr sz="12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fld id="{6601CAC4-CB33-B648-B68A-D2B0B504147E}" type="datetime1">
              <a:rPr lang="en-US" smtClean="0"/>
              <a:t>8/25/2026</a:t>
            </a:fld>
            <a:endParaRPr lang="en-US" dirty="0"/>
          </a:p>
        </p:txBody>
      </p: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D5B51E81-DFAE-C0FF-CAD3-BF2C31F933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1931" y="6361755"/>
            <a:ext cx="555269" cy="201168"/>
          </a:xfrm>
          <a:prstGeom prst="rect">
            <a:avLst/>
          </a:prstGeom>
        </p:spPr>
        <p:txBody>
          <a:bodyPr lIns="0" rIns="0" anchor="ctr" anchorCtr="0"/>
          <a:lstStyle>
            <a:lvl1pPr algn="r">
              <a:defRPr sz="12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fld id="{E32394A6-AED1-4B79-B4B6-933D748A7F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165A96-3FCC-D1CC-8A6D-7CC4F5A762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09800" y="6361755"/>
            <a:ext cx="3724067" cy="20116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cap="all" spc="300" baseline="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/>
              <a:t>INTELLIGENCE WOVEN IN.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FE2424F-C65E-F1B6-5BFE-C6EDFED9283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8913" y="6250427"/>
            <a:ext cx="1212110" cy="421836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66BD84E-01D9-808E-E713-15B275B29367}"/>
              </a:ext>
            </a:extLst>
          </p:cNvPr>
          <p:cNvCxnSpPr>
            <a:cxnSpLocks/>
          </p:cNvCxnSpPr>
          <p:nvPr userDrawn="1"/>
        </p:nvCxnSpPr>
        <p:spPr>
          <a:xfrm>
            <a:off x="309563" y="6057900"/>
            <a:ext cx="7412832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64178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1069014"/>
            <a:ext cx="1905000" cy="2344996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3" name="Do not remove" hidden="1">
            <a:extLst>
              <a:ext uri="{FF2B5EF4-FFF2-40B4-BE49-F238E27FC236}">
                <a16:creationId xmlns:a16="http://schemas.microsoft.com/office/drawing/2014/main" id="{7764FBC7-0EDD-E932-1B61-941E913CBF22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226633" y="1054024"/>
            <a:ext cx="3862388" cy="4973896"/>
          </a:xfrm>
          <a:noFill/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0563A362-16C2-4827-FCA2-175DCCA67F7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18952"/>
          <a:stretch>
            <a:fillRect/>
          </a:stretch>
        </p:blipFill>
        <p:spPr>
          <a:xfrm>
            <a:off x="6740525" y="188914"/>
            <a:ext cx="5254625" cy="648335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EABC91F6-2123-14A6-AD16-F7135E63D9B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8913" y="6250427"/>
            <a:ext cx="1212110" cy="421836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0A82BD8-E69E-6F65-27F2-25037388CDFA}"/>
              </a:ext>
            </a:extLst>
          </p:cNvPr>
          <p:cNvCxnSpPr>
            <a:cxnSpLocks/>
          </p:cNvCxnSpPr>
          <p:nvPr userDrawn="1"/>
        </p:nvCxnSpPr>
        <p:spPr>
          <a:xfrm>
            <a:off x="309563" y="6057900"/>
            <a:ext cx="7412832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189EB0F9-F51D-22B5-A34C-56BD8FB830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0" y="6361755"/>
            <a:ext cx="1346758" cy="201168"/>
          </a:xfrm>
          <a:prstGeom prst="rect">
            <a:avLst/>
          </a:prstGeom>
        </p:spPr>
        <p:txBody>
          <a:bodyPr lIns="0" anchor="ctr" anchorCtr="0"/>
          <a:lstStyle>
            <a:lvl1pPr algn="l">
              <a:defRPr sz="12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fld id="{06995541-9367-0342-B086-108A655D5098}" type="datetime1">
              <a:rPr lang="en-US" smtClean="0"/>
              <a:t>8/25/2026</a:t>
            </a:fld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D2755519-98B6-153A-F33C-64B1CC3BC8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1931" y="6361755"/>
            <a:ext cx="555269" cy="201168"/>
          </a:xfrm>
          <a:prstGeom prst="rect">
            <a:avLst/>
          </a:prstGeom>
        </p:spPr>
        <p:txBody>
          <a:bodyPr lIns="0" rIns="0" anchor="ctr" anchorCtr="0"/>
          <a:lstStyle>
            <a:lvl1pPr algn="r">
              <a:defRPr sz="12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fld id="{E32394A6-AED1-4B79-B4B6-933D748A7F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5B66445C-23AA-FFF3-688D-0B48BC3D1C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09800" y="6361755"/>
            <a:ext cx="3724067" cy="20116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cap="all" spc="300" baseline="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/>
              <a:t>INTELLIGENCE WOVEN IN.</a:t>
            </a:r>
          </a:p>
        </p:txBody>
      </p:sp>
    </p:spTree>
    <p:extLst>
      <p:ext uri="{BB962C8B-B14F-4D97-AF65-F5344CB8AC3E}">
        <p14:creationId xmlns:p14="http://schemas.microsoft.com/office/powerpoint/2010/main" val="2535602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0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080036"/>
            <a:ext cx="1905000" cy="1790580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001000" y="1086475"/>
            <a:ext cx="3886200" cy="49339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B7FA7BC-3BCA-59C4-0FF2-2E08608D648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9239" r="-666"/>
          <a:stretch>
            <a:fillRect/>
          </a:stretch>
        </p:blipFill>
        <p:spPr>
          <a:xfrm>
            <a:off x="188912" y="188914"/>
            <a:ext cx="5279200" cy="6483350"/>
          </a:xfrm>
          <a:prstGeom prst="rect">
            <a:avLst/>
          </a:prstGeom>
        </p:spPr>
      </p:pic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6B33A0B4-8639-EC02-0AFA-307D719CC3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173" y="6361755"/>
            <a:ext cx="1346758" cy="201168"/>
          </a:xfrm>
          <a:prstGeom prst="rect">
            <a:avLst/>
          </a:prstGeom>
        </p:spPr>
        <p:txBody>
          <a:bodyPr lIns="0" anchor="ctr" anchorCtr="0"/>
          <a:lstStyle>
            <a:lvl1pPr algn="l">
              <a:defRPr sz="12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fld id="{F65AF1F0-2300-DA42-9089-6E03D7B2F736}" type="datetime1">
              <a:rPr lang="en-US" smtClean="0"/>
              <a:t>8/25/2026</a:t>
            </a:fld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6C7DE925-B585-5CDB-A1BC-209DAC9022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1931" y="6361755"/>
            <a:ext cx="555269" cy="201168"/>
          </a:xfrm>
          <a:prstGeom prst="rect">
            <a:avLst/>
          </a:prstGeom>
        </p:spPr>
        <p:txBody>
          <a:bodyPr lIns="0" rIns="0" anchor="ctr" anchorCtr="0"/>
          <a:lstStyle>
            <a:lvl1pPr algn="r">
              <a:defRPr sz="12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fld id="{E32394A6-AED1-4B79-B4B6-933D748A7F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597B6BD-4487-1175-81E7-E43FEAB4C6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8973" y="6361755"/>
            <a:ext cx="3724067" cy="20116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cap="all" spc="300" baseline="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/>
              <a:t>INTELLIGENCE WOVEN IN.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8E05CAEA-9726-BA15-AC0C-186F42F2B71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37069" y="6250427"/>
            <a:ext cx="1212110" cy="421836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37C77DC-692A-A25C-6F69-4F48CFAAB711}"/>
              </a:ext>
            </a:extLst>
          </p:cNvPr>
          <p:cNvCxnSpPr>
            <a:cxnSpLocks/>
          </p:cNvCxnSpPr>
          <p:nvPr userDrawn="1"/>
        </p:nvCxnSpPr>
        <p:spPr>
          <a:xfrm>
            <a:off x="4457719" y="6057900"/>
            <a:ext cx="7412832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76911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0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Photo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02A062DA-3C51-A8C9-0C81-5D28E8C412F2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custGeom>
            <a:avLst/>
            <a:gdLst>
              <a:gd name="connsiteX0" fmla="*/ 192882 w 12192000"/>
              <a:gd name="connsiteY0" fmla="*/ 187326 h 6858000"/>
              <a:gd name="connsiteX1" fmla="*/ 192882 w 12192000"/>
              <a:gd name="connsiteY1" fmla="*/ 6670675 h 6858000"/>
              <a:gd name="connsiteX2" fmla="*/ 11999118 w 12192000"/>
              <a:gd name="connsiteY2" fmla="*/ 6670675 h 6858000"/>
              <a:gd name="connsiteX3" fmla="*/ 11999118 w 12192000"/>
              <a:gd name="connsiteY3" fmla="*/ 18732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2882" y="187326"/>
                </a:moveTo>
                <a:lnTo>
                  <a:pt x="192882" y="6670675"/>
                </a:lnTo>
                <a:lnTo>
                  <a:pt x="11999118" y="6670675"/>
                </a:lnTo>
                <a:lnTo>
                  <a:pt x="11999118" y="18732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89365" y="787570"/>
            <a:ext cx="2903792" cy="1554480"/>
          </a:xfrm>
        </p:spPr>
        <p:txBody>
          <a:bodyPr anchor="b"/>
          <a:lstStyle/>
          <a:p>
            <a:r>
              <a:rPr lang="en-US" dirty="0"/>
              <a:t>Agenda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8BA47EC-9F5A-D195-473F-D45D6B4AAD8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8913" y="185737"/>
            <a:ext cx="7826375" cy="6486526"/>
          </a:xfrm>
          <a:solidFill>
            <a:schemeClr val="tx2"/>
          </a:solidFill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F2D8916-D44B-09D7-6044-06338D06615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89365" y="2571989"/>
            <a:ext cx="2903792" cy="32447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4A53BEF-17F7-530E-91DD-E5D7E4D2E328}"/>
              </a:ext>
            </a:extLst>
          </p:cNvPr>
          <p:cNvCxnSpPr>
            <a:cxnSpLocks/>
          </p:cNvCxnSpPr>
          <p:nvPr userDrawn="1"/>
        </p:nvCxnSpPr>
        <p:spPr>
          <a:xfrm>
            <a:off x="8289365" y="2467013"/>
            <a:ext cx="3434146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Graphic 11">
            <a:extLst>
              <a:ext uri="{FF2B5EF4-FFF2-40B4-BE49-F238E27FC236}">
                <a16:creationId xmlns:a16="http://schemas.microsoft.com/office/drawing/2014/main" id="{BDDB64BF-D7F6-CE60-C9CC-BF289B6B9BD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219028" y="502094"/>
            <a:ext cx="1214346" cy="1214346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06FCB3-1314-9F94-9278-F4B6CDF792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8242" y="6361755"/>
            <a:ext cx="555269" cy="201168"/>
          </a:xfrm>
          <a:prstGeom prst="rect">
            <a:avLst/>
          </a:prstGeom>
        </p:spPr>
        <p:txBody>
          <a:bodyPr lIns="0" rIns="0" anchor="ctr" anchorCtr="0"/>
          <a:lstStyle>
            <a:lvl1pPr algn="r">
              <a:defRPr sz="12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fld id="{E32394A6-AED1-4B79-B4B6-933D748A7F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99DBDCAB-A04E-364F-F059-9E25C5E297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89365" y="6361755"/>
            <a:ext cx="2861016" cy="20116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cap="all" spc="300" baseline="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/>
              <a:t>INTELLIGENCE WOVEN IN.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38E3999-4AD2-0BE7-7303-8C61E2877294}"/>
              </a:ext>
            </a:extLst>
          </p:cNvPr>
          <p:cNvCxnSpPr>
            <a:cxnSpLocks/>
          </p:cNvCxnSpPr>
          <p:nvPr userDrawn="1"/>
        </p:nvCxnSpPr>
        <p:spPr>
          <a:xfrm>
            <a:off x="8289365" y="6082778"/>
            <a:ext cx="3434146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11292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63" y="2901625"/>
            <a:ext cx="4572000" cy="245479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0" y="2897707"/>
            <a:ext cx="4572000" cy="2473808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FB6DC271-1C12-0E69-BBA2-49820D72843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8913" y="6250427"/>
            <a:ext cx="1212110" cy="421836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DD1B34D-C9AE-385A-929C-5E162C3DC97E}"/>
              </a:ext>
            </a:extLst>
          </p:cNvPr>
          <p:cNvCxnSpPr>
            <a:cxnSpLocks/>
          </p:cNvCxnSpPr>
          <p:nvPr userDrawn="1"/>
        </p:nvCxnSpPr>
        <p:spPr>
          <a:xfrm>
            <a:off x="309563" y="6057900"/>
            <a:ext cx="11577637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Date Placeholder 4">
            <a:extLst>
              <a:ext uri="{FF2B5EF4-FFF2-40B4-BE49-F238E27FC236}">
                <a16:creationId xmlns:a16="http://schemas.microsoft.com/office/drawing/2014/main" id="{4EB8CE70-E970-CAC0-54D7-D07BDD2709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174" y="6361755"/>
            <a:ext cx="1346758" cy="201168"/>
          </a:xfrm>
          <a:prstGeom prst="rect">
            <a:avLst/>
          </a:prstGeom>
        </p:spPr>
        <p:txBody>
          <a:bodyPr lIns="0" anchor="ctr" anchorCtr="0"/>
          <a:lstStyle>
            <a:lvl1pPr algn="l">
              <a:defRPr sz="12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fld id="{5421DCDF-D4BC-C240-ADC1-CCFA2E4C8159}" type="datetime1">
              <a:rPr lang="en-US" smtClean="0"/>
              <a:t>8/25/2026</a:t>
            </a:fld>
            <a:endParaRPr lang="en-US" dirty="0"/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30F97F2E-26CC-5386-4124-6F43BD8C12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1931" y="6361755"/>
            <a:ext cx="555269" cy="201168"/>
          </a:xfrm>
          <a:prstGeom prst="rect">
            <a:avLst/>
          </a:prstGeom>
        </p:spPr>
        <p:txBody>
          <a:bodyPr lIns="0" rIns="0" anchor="ctr" anchorCtr="0"/>
          <a:lstStyle>
            <a:lvl1pPr algn="r">
              <a:defRPr sz="12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fld id="{E32394A6-AED1-4B79-B4B6-933D748A7F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B6372907-539C-7D79-997B-E177314B97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09800" y="6361755"/>
            <a:ext cx="4114800" cy="20116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cap="all" spc="300" baseline="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/>
              <a:t>INTELLIGENCE WOVEN IN.</a:t>
            </a:r>
          </a:p>
        </p:txBody>
      </p:sp>
    </p:spTree>
    <p:extLst>
      <p:ext uri="{BB962C8B-B14F-4D97-AF65-F5344CB8AC3E}">
        <p14:creationId xmlns:p14="http://schemas.microsoft.com/office/powerpoint/2010/main" val="18974967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63" y="304800"/>
            <a:ext cx="5067300" cy="2409031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0" y="304800"/>
            <a:ext cx="5524500" cy="48180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1B37E72-AADC-41F9-E18B-99642600FCD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8913" y="6250427"/>
            <a:ext cx="1212110" cy="421836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27F885A-514A-23B7-5DEF-24AAE2CD4C2B}"/>
              </a:ext>
            </a:extLst>
          </p:cNvPr>
          <p:cNvCxnSpPr>
            <a:cxnSpLocks/>
          </p:cNvCxnSpPr>
          <p:nvPr userDrawn="1"/>
        </p:nvCxnSpPr>
        <p:spPr>
          <a:xfrm>
            <a:off x="309563" y="6057900"/>
            <a:ext cx="11577637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2DF96D7F-8C64-33B2-EDC4-DD8CBE0757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174" y="6361755"/>
            <a:ext cx="1346758" cy="201168"/>
          </a:xfrm>
          <a:prstGeom prst="rect">
            <a:avLst/>
          </a:prstGeom>
        </p:spPr>
        <p:txBody>
          <a:bodyPr lIns="0" anchor="ctr" anchorCtr="0"/>
          <a:lstStyle>
            <a:lvl1pPr algn="l">
              <a:defRPr sz="1200">
                <a:solidFill>
                  <a:schemeClr val="accent2"/>
                </a:solidFill>
              </a:defRPr>
            </a:lvl1pPr>
          </a:lstStyle>
          <a:p>
            <a:fld id="{DEC44AFD-EC21-6949-BB86-DE9D3CC37CBE}" type="datetime1">
              <a:rPr lang="en-US" smtClean="0"/>
              <a:t>8/25/2026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45CC49-1AB0-1580-9760-07691D6C89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1931" y="6361755"/>
            <a:ext cx="555269" cy="201168"/>
          </a:xfrm>
          <a:prstGeom prst="rect">
            <a:avLst/>
          </a:prstGeom>
        </p:spPr>
        <p:txBody>
          <a:bodyPr lIns="0" rIns="0" anchor="ctr" anchorCtr="0"/>
          <a:lstStyle>
            <a:lvl1pPr algn="r">
              <a:defRPr sz="1200">
                <a:solidFill>
                  <a:schemeClr val="accent2"/>
                </a:solidFill>
              </a:defRPr>
            </a:lvl1pPr>
          </a:lstStyle>
          <a:p>
            <a:fld id="{E32394A6-AED1-4B79-B4B6-933D748A7F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DA70AE6A-F314-146A-6639-2D8736349C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09800" y="6361755"/>
            <a:ext cx="4114800" cy="20116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cap="all" spc="300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INTELLIGENCE WOVEN IN.</a:t>
            </a:r>
          </a:p>
        </p:txBody>
      </p:sp>
    </p:spTree>
    <p:extLst>
      <p:ext uri="{BB962C8B-B14F-4D97-AF65-F5344CB8AC3E}">
        <p14:creationId xmlns:p14="http://schemas.microsoft.com/office/powerpoint/2010/main" val="31602503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63" y="304800"/>
            <a:ext cx="3583781" cy="2322512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75125" y="304800"/>
            <a:ext cx="7707312" cy="51800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0B17D73-9E0B-824F-F4BD-9EF626F3B7A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8913" y="6250427"/>
            <a:ext cx="1212110" cy="421836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5B45E86-36B9-5A05-C580-611091F5AB84}"/>
              </a:ext>
            </a:extLst>
          </p:cNvPr>
          <p:cNvCxnSpPr>
            <a:cxnSpLocks/>
          </p:cNvCxnSpPr>
          <p:nvPr userDrawn="1"/>
        </p:nvCxnSpPr>
        <p:spPr>
          <a:xfrm>
            <a:off x="309563" y="6057900"/>
            <a:ext cx="11577637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0D8F9472-B547-2555-6034-B042659AB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174" y="6361755"/>
            <a:ext cx="1346758" cy="201168"/>
          </a:xfrm>
          <a:prstGeom prst="rect">
            <a:avLst/>
          </a:prstGeom>
        </p:spPr>
        <p:txBody>
          <a:bodyPr lIns="0" anchor="ctr" anchorCtr="0"/>
          <a:lstStyle>
            <a:lvl1pPr algn="l">
              <a:defRPr sz="12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fld id="{6D520418-674D-9B4F-9C99-CA28A06813FF}" type="datetime1">
              <a:rPr lang="en-US" smtClean="0"/>
              <a:t>8/25/2026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5D1127-E03A-77F3-082B-390EC79D37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1931" y="6361755"/>
            <a:ext cx="555269" cy="201168"/>
          </a:xfrm>
          <a:prstGeom prst="rect">
            <a:avLst/>
          </a:prstGeom>
        </p:spPr>
        <p:txBody>
          <a:bodyPr lIns="0" rIns="0" anchor="ctr" anchorCtr="0"/>
          <a:lstStyle>
            <a:lvl1pPr algn="r">
              <a:defRPr sz="12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fld id="{E32394A6-AED1-4B79-B4B6-933D748A7F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FEEBA49C-4DA4-3D37-0EE1-446BEBB9B1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09800" y="6361755"/>
            <a:ext cx="4114800" cy="20116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cap="all" spc="300" baseline="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/>
              <a:t>INTELLIGENCE WOVEN IN.</a:t>
            </a:r>
          </a:p>
        </p:txBody>
      </p:sp>
    </p:spTree>
    <p:extLst>
      <p:ext uri="{BB962C8B-B14F-4D97-AF65-F5344CB8AC3E}">
        <p14:creationId xmlns:p14="http://schemas.microsoft.com/office/powerpoint/2010/main" val="1929244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F0A8099-498F-6A47-9E18-782233BDF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63" y="304800"/>
            <a:ext cx="3750808" cy="2322512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C6D903D1-97B2-9098-0EA4-9B8391927AE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75125" y="304799"/>
            <a:ext cx="7707312" cy="5364907"/>
          </a:xfrm>
        </p:spPr>
        <p:txBody>
          <a:bodyPr/>
          <a:lstStyle>
            <a:lvl1pPr>
              <a:defRPr b="0" i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26A6EFDC-1DD0-7A02-F0F4-DB5D00CD312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8913" y="6250427"/>
            <a:ext cx="1212110" cy="421836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88858A6-1228-A3E3-D58B-AF81B5B503D5}"/>
              </a:ext>
            </a:extLst>
          </p:cNvPr>
          <p:cNvCxnSpPr>
            <a:cxnSpLocks/>
          </p:cNvCxnSpPr>
          <p:nvPr userDrawn="1"/>
        </p:nvCxnSpPr>
        <p:spPr>
          <a:xfrm>
            <a:off x="309563" y="6057900"/>
            <a:ext cx="11577637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C694F6-F9C0-53DA-0B3A-E2D876443B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174" y="6361755"/>
            <a:ext cx="1346758" cy="201168"/>
          </a:xfrm>
          <a:prstGeom prst="rect">
            <a:avLst/>
          </a:prstGeom>
        </p:spPr>
        <p:txBody>
          <a:bodyPr lIns="0" anchor="ctr" anchorCtr="0"/>
          <a:lstStyle>
            <a:lvl1pPr algn="l">
              <a:defRPr sz="12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fld id="{A5E2A31B-06B2-3A43-93C3-80E32CD5FC4D}" type="datetime1">
              <a:rPr lang="en-US" smtClean="0"/>
              <a:t>8/25/2026</a:t>
            </a:fld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E66B025D-5435-D1BC-BF78-E76A183CF5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1931" y="6361755"/>
            <a:ext cx="555269" cy="201168"/>
          </a:xfrm>
          <a:prstGeom prst="rect">
            <a:avLst/>
          </a:prstGeom>
        </p:spPr>
        <p:txBody>
          <a:bodyPr lIns="0" rIns="0" anchor="ctr" anchorCtr="0"/>
          <a:lstStyle>
            <a:lvl1pPr algn="r">
              <a:defRPr sz="12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fld id="{E32394A6-AED1-4B79-B4B6-933D748A7F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1E5E3DFD-B4DA-261A-007D-882B0EE60B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09800" y="6361755"/>
            <a:ext cx="4114800" cy="20116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cap="all" spc="300" baseline="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/>
              <a:t>INTELLIGENCE WOVEN IN.</a:t>
            </a:r>
          </a:p>
        </p:txBody>
      </p:sp>
    </p:spTree>
    <p:extLst>
      <p:ext uri="{BB962C8B-B14F-4D97-AF65-F5344CB8AC3E}">
        <p14:creationId xmlns:p14="http://schemas.microsoft.com/office/powerpoint/2010/main" val="22394068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6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707" y="304800"/>
            <a:ext cx="3683000" cy="5179925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54E8DCF-7651-7F5E-F807-E457EC8B4AC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75124" y="304800"/>
            <a:ext cx="7712075" cy="5169651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3C1DC3D-C2CA-841E-61B1-4E77A53F59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8913" y="6250427"/>
            <a:ext cx="1212110" cy="421836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94F5D6D-FBB8-1F73-FFA4-1343F4476306}"/>
              </a:ext>
            </a:extLst>
          </p:cNvPr>
          <p:cNvCxnSpPr>
            <a:cxnSpLocks/>
          </p:cNvCxnSpPr>
          <p:nvPr userDrawn="1"/>
        </p:nvCxnSpPr>
        <p:spPr>
          <a:xfrm>
            <a:off x="309563" y="6057900"/>
            <a:ext cx="11577637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79DE69FC-D745-A22C-A4D6-5BB8F48BE8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174" y="6361755"/>
            <a:ext cx="1346758" cy="201168"/>
          </a:xfrm>
          <a:prstGeom prst="rect">
            <a:avLst/>
          </a:prstGeom>
        </p:spPr>
        <p:txBody>
          <a:bodyPr lIns="0" anchor="ctr" anchorCtr="0"/>
          <a:lstStyle>
            <a:lvl1pPr algn="l">
              <a:defRPr sz="12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fld id="{E26555A2-EFC1-C04C-9376-19C921F8BB07}" type="datetime1">
              <a:rPr lang="en-US" smtClean="0"/>
              <a:t>8/25/2026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A16284-041C-8405-B64B-1712255534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1931" y="6361755"/>
            <a:ext cx="555269" cy="201168"/>
          </a:xfrm>
          <a:prstGeom prst="rect">
            <a:avLst/>
          </a:prstGeom>
        </p:spPr>
        <p:txBody>
          <a:bodyPr lIns="0" rIns="0" anchor="ctr" anchorCtr="0"/>
          <a:lstStyle>
            <a:lvl1pPr algn="r">
              <a:defRPr sz="12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fld id="{E32394A6-AED1-4B79-B4B6-933D748A7F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EF1CEDC-B868-DB22-FE92-10C60B7141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09800" y="6361755"/>
            <a:ext cx="4114800" cy="20116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cap="all" spc="300" baseline="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/>
              <a:t>INTELLIGENCE WOVEN IN.</a:t>
            </a:r>
          </a:p>
        </p:txBody>
      </p:sp>
    </p:spTree>
    <p:extLst>
      <p:ext uri="{BB962C8B-B14F-4D97-AF65-F5344CB8AC3E}">
        <p14:creationId xmlns:p14="http://schemas.microsoft.com/office/powerpoint/2010/main" val="20344412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7 (Original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63" y="276837"/>
            <a:ext cx="11577636" cy="2459565"/>
          </a:xfrm>
        </p:spPr>
        <p:txBody>
          <a:bodyPr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563" y="2736401"/>
            <a:ext cx="11577637" cy="33214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5BE921D-4D4A-E0BA-024C-DD35DD67CC7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8913" y="6250427"/>
            <a:ext cx="1212110" cy="421836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BBD89FF-95D8-B094-6521-347461D43A27}"/>
              </a:ext>
            </a:extLst>
          </p:cNvPr>
          <p:cNvCxnSpPr>
            <a:cxnSpLocks/>
          </p:cNvCxnSpPr>
          <p:nvPr userDrawn="1"/>
        </p:nvCxnSpPr>
        <p:spPr>
          <a:xfrm>
            <a:off x="309563" y="6057900"/>
            <a:ext cx="11577637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BAEC29E8-E480-87CC-AAF5-C43B6F8A53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174" y="6361755"/>
            <a:ext cx="1346758" cy="201168"/>
          </a:xfrm>
          <a:prstGeom prst="rect">
            <a:avLst/>
          </a:prstGeom>
        </p:spPr>
        <p:txBody>
          <a:bodyPr lIns="0" anchor="ctr" anchorCtr="0"/>
          <a:lstStyle>
            <a:lvl1pPr algn="l">
              <a:defRPr sz="12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fld id="{ED7865C1-2122-994B-A10A-85CCFE8C2A93}" type="datetime1">
              <a:rPr lang="en-US" smtClean="0"/>
              <a:t>8/25/2026</a:t>
            </a:fld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827727E3-AFDE-7121-E800-A845DEC80B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1931" y="6361755"/>
            <a:ext cx="555269" cy="201168"/>
          </a:xfrm>
          <a:prstGeom prst="rect">
            <a:avLst/>
          </a:prstGeom>
        </p:spPr>
        <p:txBody>
          <a:bodyPr lIns="0" rIns="0" anchor="ctr" anchorCtr="0"/>
          <a:lstStyle>
            <a:lvl1pPr algn="r">
              <a:defRPr sz="12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fld id="{E32394A6-AED1-4B79-B4B6-933D748A7F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60D78AE2-4846-73E5-5585-A0334F917C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09800" y="6361755"/>
            <a:ext cx="4114800" cy="20116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cap="all" spc="300" baseline="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/>
              <a:t>INTELLIGENCE WOVEN IN.</a:t>
            </a:r>
          </a:p>
        </p:txBody>
      </p:sp>
    </p:spTree>
    <p:extLst>
      <p:ext uri="{BB962C8B-B14F-4D97-AF65-F5344CB8AC3E}">
        <p14:creationId xmlns:p14="http://schemas.microsoft.com/office/powerpoint/2010/main" val="38193333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9935" y="182584"/>
            <a:ext cx="7427265" cy="217961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8914" y="188912"/>
            <a:ext cx="3986211" cy="6483333"/>
          </a:xfrm>
          <a:solidFill>
            <a:schemeClr val="tx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38650" y="2467162"/>
            <a:ext cx="7448550" cy="33075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CEED808-23BC-E1EE-9492-61761DB969A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318000" y="6250427"/>
            <a:ext cx="1212110" cy="421836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CCEF9F7-5C23-19E0-B879-FA1173245191}"/>
              </a:ext>
            </a:extLst>
          </p:cNvPr>
          <p:cNvCxnSpPr>
            <a:cxnSpLocks/>
          </p:cNvCxnSpPr>
          <p:nvPr userDrawn="1"/>
        </p:nvCxnSpPr>
        <p:spPr>
          <a:xfrm>
            <a:off x="4438650" y="6057900"/>
            <a:ext cx="744855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85024075-B8A5-494E-3154-13547CAF19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174" y="6361755"/>
            <a:ext cx="1346758" cy="201168"/>
          </a:xfrm>
          <a:prstGeom prst="rect">
            <a:avLst/>
          </a:prstGeom>
        </p:spPr>
        <p:txBody>
          <a:bodyPr lIns="0" anchor="ctr" anchorCtr="0"/>
          <a:lstStyle>
            <a:lvl1pPr algn="l">
              <a:defRPr sz="12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fld id="{DE6ABC31-A9C3-6B48-A52A-2541209451F0}" type="datetime1">
              <a:rPr lang="en-US" smtClean="0"/>
              <a:t>8/25/2026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B4ED66-345D-CB83-F84E-D852CAA3A5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1931" y="6361755"/>
            <a:ext cx="555269" cy="201168"/>
          </a:xfrm>
          <a:prstGeom prst="rect">
            <a:avLst/>
          </a:prstGeom>
        </p:spPr>
        <p:txBody>
          <a:bodyPr lIns="0" rIns="0" anchor="ctr" anchorCtr="0"/>
          <a:lstStyle>
            <a:lvl1pPr algn="r">
              <a:defRPr sz="12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fld id="{E32394A6-AED1-4B79-B4B6-933D748A7F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A22EB44B-E32E-052C-D36F-22FE1DC693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9827" y="6361755"/>
            <a:ext cx="3438619" cy="20116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cap="all" spc="300" baseline="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/>
              <a:t>INTELLIGENCE WOVEN IN.</a:t>
            </a:r>
          </a:p>
        </p:txBody>
      </p:sp>
    </p:spTree>
    <p:extLst>
      <p:ext uri="{BB962C8B-B14F-4D97-AF65-F5344CB8AC3E}">
        <p14:creationId xmlns:p14="http://schemas.microsoft.com/office/powerpoint/2010/main" val="7035538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9" y="368300"/>
            <a:ext cx="5064481" cy="1527048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8913" y="188912"/>
            <a:ext cx="5907087" cy="6483351"/>
          </a:xfrm>
          <a:solidFill>
            <a:schemeClr val="tx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572250" y="2083791"/>
            <a:ext cx="5048250" cy="35145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3275916-4BF2-EB64-57B1-9722277E58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82531" y="6250427"/>
            <a:ext cx="1212110" cy="421836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4E010A9-97CC-8DAD-0B70-868FAD3A1ADD}"/>
              </a:ext>
            </a:extLst>
          </p:cNvPr>
          <p:cNvCxnSpPr>
            <a:cxnSpLocks/>
          </p:cNvCxnSpPr>
          <p:nvPr userDrawn="1"/>
        </p:nvCxnSpPr>
        <p:spPr>
          <a:xfrm>
            <a:off x="6403181" y="6057900"/>
            <a:ext cx="5484019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B7E1C665-D6E4-500A-FFF3-BE619D24D9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576298" y="6361755"/>
            <a:ext cx="635558" cy="201168"/>
          </a:xfrm>
          <a:prstGeom prst="rect">
            <a:avLst/>
          </a:prstGeom>
        </p:spPr>
        <p:txBody>
          <a:bodyPr lIns="0" anchor="ctr" anchorCtr="0"/>
          <a:lstStyle>
            <a:lvl1pPr algn="l">
              <a:defRPr sz="12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fld id="{8980C0EC-86BB-5B4B-9ACA-0EF8BE3700EC}" type="datetime1">
              <a:rPr lang="en-US" smtClean="0"/>
              <a:t>8/25/2026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67461E-C59A-F348-A801-41AF76098E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1931" y="6361755"/>
            <a:ext cx="555269" cy="201168"/>
          </a:xfrm>
          <a:prstGeom prst="rect">
            <a:avLst/>
          </a:prstGeom>
        </p:spPr>
        <p:txBody>
          <a:bodyPr lIns="0" rIns="0" anchor="ctr" anchorCtr="0"/>
          <a:lstStyle>
            <a:lvl1pPr algn="r">
              <a:defRPr sz="12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fld id="{E32394A6-AED1-4B79-B4B6-933D748A7F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998B48C6-C35D-C30B-F1C0-D929E43471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17028" y="6361755"/>
            <a:ext cx="2789604" cy="20116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cap="all" spc="300" baseline="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/>
              <a:t>INTELLIGENCE WOVEN IN.</a:t>
            </a:r>
          </a:p>
        </p:txBody>
      </p:sp>
    </p:spTree>
    <p:extLst>
      <p:ext uri="{BB962C8B-B14F-4D97-AF65-F5344CB8AC3E}">
        <p14:creationId xmlns:p14="http://schemas.microsoft.com/office/powerpoint/2010/main" val="16022530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63" y="304800"/>
            <a:ext cx="5067300" cy="168837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9563" y="2098133"/>
            <a:ext cx="5067300" cy="3314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188912"/>
            <a:ext cx="5899150" cy="6483351"/>
          </a:xfrm>
          <a:solidFill>
            <a:schemeClr val="tx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F204998-8FCD-C515-B3CF-7E44F27450C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8913" y="6250427"/>
            <a:ext cx="1212110" cy="421836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D600265-6FA8-454C-18E1-51DC94D656F9}"/>
              </a:ext>
            </a:extLst>
          </p:cNvPr>
          <p:cNvCxnSpPr>
            <a:cxnSpLocks/>
          </p:cNvCxnSpPr>
          <p:nvPr userDrawn="1"/>
        </p:nvCxnSpPr>
        <p:spPr>
          <a:xfrm>
            <a:off x="309563" y="6057900"/>
            <a:ext cx="5445778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6975C9-2300-804C-5C55-8B01AC380A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93112" y="6361755"/>
            <a:ext cx="732601" cy="201168"/>
          </a:xfrm>
          <a:prstGeom prst="rect">
            <a:avLst/>
          </a:prstGeom>
        </p:spPr>
        <p:txBody>
          <a:bodyPr lIns="0" anchor="ctr" anchorCtr="0"/>
          <a:lstStyle>
            <a:lvl1pPr algn="l">
              <a:defRPr sz="12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fld id="{CA8F3842-A560-0A45-A2F5-2D25280ED791}" type="datetime1">
              <a:rPr lang="en-US" smtClean="0"/>
              <a:t>8/25/2026</a:t>
            </a:fld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120456D3-7C92-60FD-D3F8-B05D50976A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200072" y="6361755"/>
            <a:ext cx="555269" cy="201168"/>
          </a:xfrm>
          <a:prstGeom prst="rect">
            <a:avLst/>
          </a:prstGeom>
        </p:spPr>
        <p:txBody>
          <a:bodyPr lIns="0" rIns="0" anchor="ctr" anchorCtr="0"/>
          <a:lstStyle>
            <a:lvl1pPr algn="r">
              <a:defRPr sz="12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fld id="{E32394A6-AED1-4B79-B4B6-933D748A7F1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888EA85-C49C-4962-8B8E-6D6D0014DE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86999" y="6361755"/>
            <a:ext cx="2690906" cy="20116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cap="all" spc="300" baseline="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/>
              <a:t>INTELLIGENCE WOVEN IN.</a:t>
            </a:r>
          </a:p>
        </p:txBody>
      </p:sp>
    </p:spTree>
    <p:extLst>
      <p:ext uri="{BB962C8B-B14F-4D97-AF65-F5344CB8AC3E}">
        <p14:creationId xmlns:p14="http://schemas.microsoft.com/office/powerpoint/2010/main" val="40261060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4700" y="237646"/>
            <a:ext cx="3225799" cy="2333751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96851" y="188912"/>
            <a:ext cx="7818437" cy="6483351"/>
          </a:xfrm>
          <a:solidFill>
            <a:schemeClr val="tx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94700" y="2864698"/>
            <a:ext cx="3225799" cy="2700049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228600" indent="0">
              <a:buNone/>
              <a:defRPr sz="1600"/>
            </a:lvl2pPr>
            <a:lvl3pPr marL="457200" indent="0">
              <a:buNone/>
              <a:defRPr sz="1400"/>
            </a:lvl3pPr>
            <a:lvl4pPr marL="685800" indent="0">
              <a:buNone/>
              <a:defRPr sz="1200"/>
            </a:lvl4pPr>
            <a:lvl5pPr marL="9144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758A55A-B493-772E-9325-B1CB895B93A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197384" y="6250427"/>
            <a:ext cx="1212110" cy="421836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321C4FB-65AA-7884-A6DF-DD1E5FE8A91A}"/>
              </a:ext>
            </a:extLst>
          </p:cNvPr>
          <p:cNvCxnSpPr>
            <a:cxnSpLocks/>
          </p:cNvCxnSpPr>
          <p:nvPr userDrawn="1"/>
        </p:nvCxnSpPr>
        <p:spPr>
          <a:xfrm>
            <a:off x="8318034" y="6057900"/>
            <a:ext cx="3569166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8EC6587B-17B6-5509-9820-D60F0B27FD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1931" y="6361755"/>
            <a:ext cx="555269" cy="201168"/>
          </a:xfrm>
          <a:prstGeom prst="rect">
            <a:avLst/>
          </a:prstGeom>
        </p:spPr>
        <p:txBody>
          <a:bodyPr lIns="0" rIns="0" anchor="ctr" anchorCtr="0"/>
          <a:lstStyle>
            <a:lvl1pPr algn="r">
              <a:defRPr sz="12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fld id="{E32394A6-AED1-4B79-B4B6-933D748A7F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5571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63" y="1138963"/>
            <a:ext cx="11577637" cy="2067706"/>
          </a:xfrm>
        </p:spPr>
        <p:txBody>
          <a:bodyPr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93753" y="3428999"/>
            <a:ext cx="5902247" cy="3243263"/>
          </a:xfrm>
          <a:solidFill>
            <a:schemeClr val="tx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82870" y="3429000"/>
            <a:ext cx="5504329" cy="24877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2A97BB8-9D2B-B765-67A2-F375E932A0CD}"/>
              </a:ext>
            </a:extLst>
          </p:cNvPr>
          <p:cNvCxnSpPr>
            <a:cxnSpLocks/>
          </p:cNvCxnSpPr>
          <p:nvPr userDrawn="1"/>
        </p:nvCxnSpPr>
        <p:spPr>
          <a:xfrm>
            <a:off x="309563" y="985572"/>
            <a:ext cx="11577637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89168F66-57A4-2D0F-E53B-BF3F2037A2B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9919" y="185736"/>
            <a:ext cx="1924049" cy="669604"/>
          </a:xfrm>
          <a:prstGeom prst="rect">
            <a:avLst/>
          </a:prstGeom>
        </p:spPr>
      </p:pic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80378EDC-E105-9008-A46C-719F069E43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174" y="6361755"/>
            <a:ext cx="1346758" cy="201168"/>
          </a:xfrm>
          <a:prstGeom prst="rect">
            <a:avLst/>
          </a:prstGeom>
        </p:spPr>
        <p:txBody>
          <a:bodyPr lIns="0" anchor="ctr" anchorCtr="0"/>
          <a:lstStyle>
            <a:lvl1pPr algn="l">
              <a:defRPr sz="12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fld id="{5066296E-2CE1-8E44-98F3-93DA6FDD03EC}" type="datetime1">
              <a:rPr lang="en-US" smtClean="0"/>
              <a:t>8/25/2026</a:t>
            </a:fld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D023A897-0246-DF93-A566-0345EC2A52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1931" y="6361755"/>
            <a:ext cx="555269" cy="201168"/>
          </a:xfrm>
          <a:prstGeom prst="rect">
            <a:avLst/>
          </a:prstGeom>
        </p:spPr>
        <p:txBody>
          <a:bodyPr lIns="0" rIns="0" anchor="ctr" anchorCtr="0"/>
          <a:lstStyle>
            <a:lvl1pPr algn="r">
              <a:defRPr sz="12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fld id="{E32394A6-AED1-4B79-B4B6-933D748A7F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336817F-0789-B694-C369-2684D1BE6B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82870" y="6361755"/>
            <a:ext cx="3376706" cy="20116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cap="all" spc="300" baseline="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/>
              <a:t>INTELLIGENCE WOVEN IN.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BE57CF3-9FC4-CECD-A2EE-CC4461ED7DA0}"/>
              </a:ext>
            </a:extLst>
          </p:cNvPr>
          <p:cNvCxnSpPr>
            <a:cxnSpLocks/>
          </p:cNvCxnSpPr>
          <p:nvPr userDrawn="1"/>
        </p:nvCxnSpPr>
        <p:spPr>
          <a:xfrm>
            <a:off x="6382870" y="6057900"/>
            <a:ext cx="5499566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05474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63" y="1125213"/>
            <a:ext cx="11577637" cy="1170673"/>
          </a:xfrm>
        </p:spPr>
        <p:txBody>
          <a:bodyPr anchor="t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8914" y="2421239"/>
            <a:ext cx="3986212" cy="4251024"/>
          </a:xfrm>
          <a:solidFill>
            <a:schemeClr val="tx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76376" y="2421239"/>
            <a:ext cx="7410824" cy="3451186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10C3EDF-37FD-991C-3A97-17D916CB1243}"/>
              </a:ext>
            </a:extLst>
          </p:cNvPr>
          <p:cNvCxnSpPr>
            <a:cxnSpLocks/>
          </p:cNvCxnSpPr>
          <p:nvPr userDrawn="1"/>
        </p:nvCxnSpPr>
        <p:spPr>
          <a:xfrm>
            <a:off x="309563" y="985572"/>
            <a:ext cx="11577637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36E6B23D-4CD2-F786-D281-BA03547B61B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9919" y="185736"/>
            <a:ext cx="1924049" cy="669604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022533-82DE-A568-59E6-6F3F0F9F0F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174" y="6361755"/>
            <a:ext cx="1346758" cy="201168"/>
          </a:xfrm>
          <a:prstGeom prst="rect">
            <a:avLst/>
          </a:prstGeom>
        </p:spPr>
        <p:txBody>
          <a:bodyPr lIns="0" anchor="ctr" anchorCtr="0"/>
          <a:lstStyle>
            <a:lvl1pPr algn="l">
              <a:defRPr sz="12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fld id="{11950A43-2EFD-8B41-BA59-D4881CF4F56E}" type="datetime1">
              <a:rPr lang="en-US" smtClean="0"/>
              <a:t>8/25/2026</a:t>
            </a:fld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51980A62-111E-4AF6-7D8A-644F44A39D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1931" y="6361755"/>
            <a:ext cx="555269" cy="201168"/>
          </a:xfrm>
          <a:prstGeom prst="rect">
            <a:avLst/>
          </a:prstGeom>
        </p:spPr>
        <p:txBody>
          <a:bodyPr lIns="0" rIns="0" anchor="ctr" anchorCtr="0"/>
          <a:lstStyle>
            <a:lvl1pPr algn="r">
              <a:defRPr sz="12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fld id="{E32394A6-AED1-4B79-B4B6-933D748A7F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86524A0-9415-E816-E5EA-564A4D4D7E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76376" y="6361755"/>
            <a:ext cx="3376706" cy="20116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cap="all" spc="300" baseline="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/>
              <a:t>INTELLIGENCE WOVEN IN.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BA7CCA0-90CD-0B5F-EC19-BCD9177C6BD7}"/>
              </a:ext>
            </a:extLst>
          </p:cNvPr>
          <p:cNvCxnSpPr>
            <a:cxnSpLocks/>
          </p:cNvCxnSpPr>
          <p:nvPr userDrawn="1"/>
        </p:nvCxnSpPr>
        <p:spPr>
          <a:xfrm>
            <a:off x="4476376" y="6057900"/>
            <a:ext cx="740606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95568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(Original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16665C56-4E6F-F189-7EE2-C8811D78EEFA}"/>
              </a:ext>
            </a:extLst>
          </p:cNvPr>
          <p:cNvGrpSpPr/>
          <p:nvPr userDrawn="1"/>
        </p:nvGrpSpPr>
        <p:grpSpPr>
          <a:xfrm>
            <a:off x="0" y="-1"/>
            <a:ext cx="12192000" cy="6858001"/>
            <a:chOff x="0" y="-1"/>
            <a:chExt cx="12192000" cy="6858001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90F2121B-5E39-34FB-8A29-2F16927A748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7832" b="7832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tx2"/>
            </a:solidFill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3FEE219-145A-2156-4185-BD078F0FB934}"/>
                </a:ext>
              </a:extLst>
            </p:cNvPr>
            <p:cNvSpPr/>
            <p:nvPr userDrawn="1"/>
          </p:nvSpPr>
          <p:spPr>
            <a:xfrm>
              <a:off x="0" y="-1"/>
              <a:ext cx="9486900" cy="6858000"/>
            </a:xfrm>
            <a:prstGeom prst="rect">
              <a:avLst/>
            </a:prstGeom>
            <a:gradFill flip="none" rotWithShape="1">
              <a:gsLst>
                <a:gs pos="0">
                  <a:schemeClr val="tx2">
                    <a:alpha val="67921"/>
                  </a:schemeClr>
                </a:gs>
                <a:gs pos="33000">
                  <a:schemeClr val="tx2">
                    <a:alpha val="34646"/>
                  </a:schemeClr>
                </a:gs>
                <a:gs pos="99000">
                  <a:schemeClr val="tx2"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4FC0EE3-DAA3-2992-7426-16491E9A3EE3}"/>
                </a:ext>
              </a:extLst>
            </p:cNvPr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tx2"/>
                </a:gs>
                <a:gs pos="98000">
                  <a:schemeClr val="tx2"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13DA752-D5BD-4279-BD83-501DD27ABF98}"/>
                </a:ext>
              </a:extLst>
            </p:cNvPr>
            <p:cNvSpPr/>
            <p:nvPr userDrawn="1"/>
          </p:nvSpPr>
          <p:spPr>
            <a:xfrm rot="10800000">
              <a:off x="5556069" y="0"/>
              <a:ext cx="6635931" cy="6858000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alpha val="42311"/>
                  </a:schemeClr>
                </a:gs>
                <a:gs pos="99000">
                  <a:schemeClr val="tx1"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34C11E1-F029-55DF-3FEA-DA213C15D8D1}"/>
                </a:ext>
              </a:extLst>
            </p:cNvPr>
            <p:cNvSpPr/>
            <p:nvPr userDrawn="1"/>
          </p:nvSpPr>
          <p:spPr>
            <a:xfrm rot="10800000"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chemeClr val="tx1"/>
                </a:gs>
                <a:gs pos="98000">
                  <a:schemeClr val="tx2"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E861E-DFBA-B4AA-9356-CDE3D3F57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9648" y="3429000"/>
            <a:ext cx="5295899" cy="263978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D7538-EC5A-3EE7-176F-A58920C50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2949" y="3429000"/>
            <a:ext cx="5295900" cy="263978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E4C402-2ABE-FBFF-7C0C-17C90642B798}"/>
              </a:ext>
            </a:extLst>
          </p:cNvPr>
          <p:cNvCxnSpPr>
            <a:cxnSpLocks/>
          </p:cNvCxnSpPr>
          <p:nvPr userDrawn="1"/>
        </p:nvCxnSpPr>
        <p:spPr>
          <a:xfrm>
            <a:off x="299057" y="3429000"/>
            <a:ext cx="0" cy="262890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le 7">
            <a:extLst>
              <a:ext uri="{FF2B5EF4-FFF2-40B4-BE49-F238E27FC236}">
                <a16:creationId xmlns:a16="http://schemas.microsoft.com/office/drawing/2014/main" id="{5A9151C5-84C7-3591-11A3-28332F407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62" y="1166067"/>
            <a:ext cx="9482127" cy="1834757"/>
          </a:xfrm>
        </p:spPr>
        <p:txBody>
          <a:bodyPr/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9CAD6A6-74D6-AEFB-F773-B4D7415FBD6C}"/>
              </a:ext>
            </a:extLst>
          </p:cNvPr>
          <p:cNvCxnSpPr>
            <a:cxnSpLocks/>
          </p:cNvCxnSpPr>
          <p:nvPr userDrawn="1"/>
        </p:nvCxnSpPr>
        <p:spPr>
          <a:xfrm>
            <a:off x="309563" y="985572"/>
            <a:ext cx="11577637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E2EE6895-342B-1F1A-67B4-91C076CE5A3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9919" y="185736"/>
            <a:ext cx="1924049" cy="669604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06378C7-C097-5CA8-90F7-7AA90F152540}"/>
              </a:ext>
            </a:extLst>
          </p:cNvPr>
          <p:cNvCxnSpPr>
            <a:cxnSpLocks/>
          </p:cNvCxnSpPr>
          <p:nvPr userDrawn="1"/>
        </p:nvCxnSpPr>
        <p:spPr>
          <a:xfrm>
            <a:off x="6096353" y="3429000"/>
            <a:ext cx="0" cy="262890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93EF9FC8-BD44-099A-DEA1-E6241C730E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82200" y="6361755"/>
            <a:ext cx="1346758" cy="201168"/>
          </a:xfrm>
          <a:prstGeom prst="rect">
            <a:avLst/>
          </a:prstGeom>
        </p:spPr>
        <p:txBody>
          <a:bodyPr lIns="0" anchor="ctr" anchorCtr="0"/>
          <a:lstStyle>
            <a:lvl1pPr algn="l">
              <a:defRPr sz="1200">
                <a:solidFill>
                  <a:schemeClr val="accent2"/>
                </a:solidFill>
              </a:defRPr>
            </a:lvl1pPr>
          </a:lstStyle>
          <a:p>
            <a:fld id="{8EABC397-374F-F24C-981F-1CA5AC2CFDE8}" type="datetime1">
              <a:rPr lang="en-US" smtClean="0"/>
              <a:t>8/25/2026</a:t>
            </a:fld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8056DF33-43F0-4E5F-106E-7581A29943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1931" y="6361755"/>
            <a:ext cx="555269" cy="201168"/>
          </a:xfrm>
          <a:prstGeom prst="rect">
            <a:avLst/>
          </a:prstGeom>
        </p:spPr>
        <p:txBody>
          <a:bodyPr lIns="0" rIns="0" anchor="ctr" anchorCtr="0"/>
          <a:lstStyle>
            <a:lvl1pPr algn="r">
              <a:defRPr sz="1200">
                <a:solidFill>
                  <a:schemeClr val="accent2"/>
                </a:solidFill>
              </a:defRPr>
            </a:lvl1pPr>
          </a:lstStyle>
          <a:p>
            <a:fld id="{E32394A6-AED1-4B79-B4B6-933D748A7F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6A683C1-FA72-DCFE-6E76-F9645A08E4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0" y="6361755"/>
            <a:ext cx="3376706" cy="20116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cap="all" spc="300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INTELLIGENCE WOVEN IN.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1158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(Original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1CF04C5-32E7-9383-9EE9-EAF5608F4C83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6A44A8D2-C7B5-107C-786E-1B4D14405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63" y="1166068"/>
            <a:ext cx="5316141" cy="10795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9806" y="2245569"/>
            <a:ext cx="529589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A52B0-7419-A946-4523-6D34BCAD2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29805" y="2897989"/>
            <a:ext cx="5295899" cy="36684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24603" y="2245568"/>
            <a:ext cx="529589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AE980-E611-98B5-04E9-DE4584B0E3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24601" y="2897989"/>
            <a:ext cx="5295899" cy="36684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C9C64EE-377B-E3AD-5160-011B722FAAD2}"/>
              </a:ext>
            </a:extLst>
          </p:cNvPr>
          <p:cNvCxnSpPr>
            <a:cxnSpLocks/>
          </p:cNvCxnSpPr>
          <p:nvPr userDrawn="1"/>
        </p:nvCxnSpPr>
        <p:spPr>
          <a:xfrm>
            <a:off x="309563" y="985572"/>
            <a:ext cx="5492523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Graphic 9">
            <a:extLst>
              <a:ext uri="{FF2B5EF4-FFF2-40B4-BE49-F238E27FC236}">
                <a16:creationId xmlns:a16="http://schemas.microsoft.com/office/drawing/2014/main" id="{4FB80F5A-1B1A-8AD6-0A58-5049CB2956C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9919" y="185736"/>
            <a:ext cx="1924049" cy="669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1000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(Original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63" y="276837"/>
            <a:ext cx="9453562" cy="1325563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4A617848-C0DC-3EA3-B487-A4B906DBE22A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custGeom>
            <a:avLst/>
            <a:gdLst>
              <a:gd name="connsiteX0" fmla="*/ 192882 w 12192000"/>
              <a:gd name="connsiteY0" fmla="*/ 187326 h 6858000"/>
              <a:gd name="connsiteX1" fmla="*/ 192882 w 12192000"/>
              <a:gd name="connsiteY1" fmla="*/ 6670675 h 6858000"/>
              <a:gd name="connsiteX2" fmla="*/ 11999118 w 12192000"/>
              <a:gd name="connsiteY2" fmla="*/ 6670675 h 6858000"/>
              <a:gd name="connsiteX3" fmla="*/ 11999118 w 12192000"/>
              <a:gd name="connsiteY3" fmla="*/ 18732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2882" y="187326"/>
                </a:moveTo>
                <a:lnTo>
                  <a:pt x="192882" y="6670675"/>
                </a:lnTo>
                <a:lnTo>
                  <a:pt x="11999118" y="6670675"/>
                </a:lnTo>
                <a:lnTo>
                  <a:pt x="11999118" y="18732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24F3E1B-F5FF-6DE6-D334-A7E29190EB8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27802" y="362299"/>
            <a:ext cx="1062037" cy="1062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1346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(Original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63" y="1172376"/>
            <a:ext cx="3698081" cy="1055169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8585" y="1200150"/>
            <a:ext cx="6442108" cy="49720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F453E2C-BED5-30B2-DC13-A2B0810D2F68}"/>
              </a:ext>
            </a:extLst>
          </p:cNvPr>
          <p:cNvCxnSpPr>
            <a:cxnSpLocks/>
          </p:cNvCxnSpPr>
          <p:nvPr userDrawn="1"/>
        </p:nvCxnSpPr>
        <p:spPr>
          <a:xfrm>
            <a:off x="309563" y="985572"/>
            <a:ext cx="11577637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reeform 9">
            <a:extLst>
              <a:ext uri="{FF2B5EF4-FFF2-40B4-BE49-F238E27FC236}">
                <a16:creationId xmlns:a16="http://schemas.microsoft.com/office/drawing/2014/main" id="{54D6D8B4-1343-10FC-3682-29E373CD923A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custGeom>
            <a:avLst/>
            <a:gdLst>
              <a:gd name="connsiteX0" fmla="*/ 192882 w 12192000"/>
              <a:gd name="connsiteY0" fmla="*/ 187326 h 6858000"/>
              <a:gd name="connsiteX1" fmla="*/ 192882 w 12192000"/>
              <a:gd name="connsiteY1" fmla="*/ 6670675 h 6858000"/>
              <a:gd name="connsiteX2" fmla="*/ 11999118 w 12192000"/>
              <a:gd name="connsiteY2" fmla="*/ 6670675 h 6858000"/>
              <a:gd name="connsiteX3" fmla="*/ 11999118 w 12192000"/>
              <a:gd name="connsiteY3" fmla="*/ 18732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2882" y="187326"/>
                </a:moveTo>
                <a:lnTo>
                  <a:pt x="192882" y="6670675"/>
                </a:lnTo>
                <a:lnTo>
                  <a:pt x="11999118" y="6670675"/>
                </a:lnTo>
                <a:lnTo>
                  <a:pt x="11999118" y="18732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0D1BA496-93AA-E0D8-4BAB-98431BFB55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563" y="2730983"/>
            <a:ext cx="3698082" cy="3623578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11218AD-9501-DCD6-77C2-E4E1846472F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09563" y="304800"/>
            <a:ext cx="586591" cy="586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8096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(Original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175125" y="1143000"/>
            <a:ext cx="7707312" cy="5414925"/>
          </a:xfrm>
          <a:solidFill>
            <a:schemeClr val="tx2"/>
          </a:solidFill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8BF09DE-A1BF-99C0-C198-B4DACD1C497B}"/>
              </a:ext>
            </a:extLst>
          </p:cNvPr>
          <p:cNvCxnSpPr>
            <a:cxnSpLocks/>
          </p:cNvCxnSpPr>
          <p:nvPr userDrawn="1"/>
        </p:nvCxnSpPr>
        <p:spPr>
          <a:xfrm>
            <a:off x="309563" y="985572"/>
            <a:ext cx="11577637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reeform 9">
            <a:extLst>
              <a:ext uri="{FF2B5EF4-FFF2-40B4-BE49-F238E27FC236}">
                <a16:creationId xmlns:a16="http://schemas.microsoft.com/office/drawing/2014/main" id="{D9A9A378-5D05-5717-F3D0-003C5BF5A9A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custGeom>
            <a:avLst/>
            <a:gdLst>
              <a:gd name="connsiteX0" fmla="*/ 192882 w 12192000"/>
              <a:gd name="connsiteY0" fmla="*/ 187326 h 6858000"/>
              <a:gd name="connsiteX1" fmla="*/ 192882 w 12192000"/>
              <a:gd name="connsiteY1" fmla="*/ 6670675 h 6858000"/>
              <a:gd name="connsiteX2" fmla="*/ 11999118 w 12192000"/>
              <a:gd name="connsiteY2" fmla="*/ 6670675 h 6858000"/>
              <a:gd name="connsiteX3" fmla="*/ 11999118 w 12192000"/>
              <a:gd name="connsiteY3" fmla="*/ 18732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2882" y="187326"/>
                </a:moveTo>
                <a:lnTo>
                  <a:pt x="192882" y="6670675"/>
                </a:lnTo>
                <a:lnTo>
                  <a:pt x="11999118" y="6670675"/>
                </a:lnTo>
                <a:lnTo>
                  <a:pt x="11999118" y="18732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5152452-99FF-6C42-1B99-FE762A66A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63" y="1172376"/>
            <a:ext cx="3698081" cy="1055169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36B24D43-C480-8993-D483-9E1F8C7E8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563" y="2730983"/>
            <a:ext cx="3698082" cy="3623578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9948C40-1FA8-87E7-0EA8-F8525A7E60A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09563" y="304800"/>
            <a:ext cx="586591" cy="586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15406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64" y="571500"/>
            <a:ext cx="7366000" cy="2409444"/>
          </a:xfrm>
        </p:spPr>
        <p:txBody>
          <a:bodyPr anchor="b">
            <a:no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9563" y="3429002"/>
            <a:ext cx="11577636" cy="2436362"/>
          </a:xfrm>
        </p:spPr>
        <p:txBody>
          <a:bodyPr/>
          <a:lstStyle>
            <a:lvl1pPr marL="0" indent="0">
              <a:buNone/>
              <a:defRPr/>
            </a:lvl1pPr>
            <a:lvl2pPr marL="117475" indent="-109538">
              <a:buFont typeface="Arial" panose="020B0604020202020204" pitchFamily="34" charset="0"/>
              <a:buChar char="•"/>
              <a:tabLst/>
              <a:defRPr/>
            </a:lvl2pPr>
            <a:lvl3pPr marL="236538" indent="-109538">
              <a:buFont typeface="Arial" panose="020B0604020202020204" pitchFamily="34" charset="0"/>
              <a:buChar char="•"/>
              <a:tabLst/>
              <a:defRPr/>
            </a:lvl3pPr>
            <a:lvl4pPr marL="236538" indent="-109538">
              <a:buFont typeface="Arial" panose="020B0604020202020204" pitchFamily="34" charset="0"/>
              <a:buChar char="•"/>
              <a:tabLst/>
              <a:defRPr/>
            </a:lvl4pPr>
            <a:lvl5pPr marL="236538" indent="-109538">
              <a:buFont typeface="Arial" panose="020B0604020202020204" pitchFamily="34" charset="0"/>
              <a:buChar char="•"/>
              <a:tabLst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60038DA-FA73-8E58-0FC3-F5ABE94D986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8913" y="6250427"/>
            <a:ext cx="1212110" cy="421836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FC44A81-6EA6-50EC-78E8-5A9BE9B717E0}"/>
              </a:ext>
            </a:extLst>
          </p:cNvPr>
          <p:cNvCxnSpPr>
            <a:cxnSpLocks/>
          </p:cNvCxnSpPr>
          <p:nvPr userDrawn="1"/>
        </p:nvCxnSpPr>
        <p:spPr>
          <a:xfrm>
            <a:off x="309563" y="6057900"/>
            <a:ext cx="11577637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4">
            <a:extLst>
              <a:ext uri="{FF2B5EF4-FFF2-40B4-BE49-F238E27FC236}">
                <a16:creationId xmlns:a16="http://schemas.microsoft.com/office/drawing/2014/main" id="{5BB5D6CF-3DD8-E2B6-239F-A948B1E95D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174" y="6361755"/>
            <a:ext cx="1346758" cy="201168"/>
          </a:xfrm>
          <a:prstGeom prst="rect">
            <a:avLst/>
          </a:prstGeom>
        </p:spPr>
        <p:txBody>
          <a:bodyPr lIns="0" anchor="ctr" anchorCtr="0"/>
          <a:lstStyle>
            <a:lvl1pPr algn="l">
              <a:defRPr sz="12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fld id="{A5E2A31B-06B2-3A43-93C3-80E32CD5FC4D}" type="datetime1">
              <a:rPr lang="en-US" smtClean="0"/>
              <a:t>8/25/2026</a:t>
            </a:fld>
            <a:endParaRPr lang="en-US" dirty="0"/>
          </a:p>
        </p:txBody>
      </p:sp>
      <p:sp>
        <p:nvSpPr>
          <p:cNvPr id="17" name="Slide Number Placeholder 6">
            <a:extLst>
              <a:ext uri="{FF2B5EF4-FFF2-40B4-BE49-F238E27FC236}">
                <a16:creationId xmlns:a16="http://schemas.microsoft.com/office/drawing/2014/main" id="{431733C9-24F2-EB7F-912A-1CD9DE342B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1931" y="6361755"/>
            <a:ext cx="555269" cy="201168"/>
          </a:xfrm>
          <a:prstGeom prst="rect">
            <a:avLst/>
          </a:prstGeom>
        </p:spPr>
        <p:txBody>
          <a:bodyPr lIns="0" rIns="0" anchor="ctr" anchorCtr="0"/>
          <a:lstStyle>
            <a:lvl1pPr algn="r">
              <a:defRPr sz="12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fld id="{E32394A6-AED1-4B79-B4B6-933D748A7F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C3051B-34E1-CFF3-7A96-B12DBFD9D0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09800" y="6361755"/>
            <a:ext cx="4114800" cy="20116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cap="all" spc="300" baseline="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/>
              <a:t>INTELLIGENCE WOVEN IN.</a:t>
            </a:r>
          </a:p>
        </p:txBody>
      </p:sp>
    </p:spTree>
    <p:extLst>
      <p:ext uri="{BB962C8B-B14F-4D97-AF65-F5344CB8AC3E}">
        <p14:creationId xmlns:p14="http://schemas.microsoft.com/office/powerpoint/2010/main" val="2724280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63" y="2154597"/>
            <a:ext cx="5078529" cy="2548806"/>
          </a:xfrm>
        </p:spPr>
        <p:txBody>
          <a:bodyPr anchor="t">
            <a:no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8082A1-B54D-5676-24F5-E642831E54E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0" y="2154597"/>
            <a:ext cx="5524500" cy="2548806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236538" indent="-228600">
              <a:buFont typeface="Arial" panose="020B0604020202020204" pitchFamily="34" charset="0"/>
              <a:buChar char="•"/>
              <a:tabLst/>
              <a:defRPr sz="2000">
                <a:solidFill>
                  <a:schemeClr val="bg1"/>
                </a:solidFill>
              </a:defRPr>
            </a:lvl2pPr>
            <a:lvl3pPr marL="236538" indent="-228600"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3pPr>
            <a:lvl4pPr marL="236538" indent="-228600"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</a:defRPr>
            </a:lvl4pPr>
            <a:lvl5pPr marL="236538" indent="-228600">
              <a:buFont typeface="Arial" panose="020B0604020202020204" pitchFamily="34" charset="0"/>
              <a:buChar char="•"/>
              <a:tabLst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B451967-40D1-4A4B-51B0-C043DBD19F0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09563" y="304800"/>
            <a:ext cx="586591" cy="586591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7EB935-6EC8-7B93-2786-2F3D5416B906}"/>
              </a:ext>
            </a:extLst>
          </p:cNvPr>
          <p:cNvCxnSpPr>
            <a:cxnSpLocks/>
          </p:cNvCxnSpPr>
          <p:nvPr userDrawn="1"/>
        </p:nvCxnSpPr>
        <p:spPr>
          <a:xfrm>
            <a:off x="309563" y="1110996"/>
            <a:ext cx="11577637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396C02A-463D-C1AF-DB1B-FC93BFDB9D23}"/>
              </a:ext>
            </a:extLst>
          </p:cNvPr>
          <p:cNvCxnSpPr>
            <a:cxnSpLocks/>
          </p:cNvCxnSpPr>
          <p:nvPr userDrawn="1"/>
        </p:nvCxnSpPr>
        <p:spPr>
          <a:xfrm>
            <a:off x="309563" y="6057900"/>
            <a:ext cx="11577637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111A1DDA-BE2B-D0AE-F62B-50BD18AC7B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174" y="6361755"/>
            <a:ext cx="1346758" cy="201168"/>
          </a:xfrm>
          <a:prstGeom prst="rect">
            <a:avLst/>
          </a:prstGeom>
        </p:spPr>
        <p:txBody>
          <a:bodyPr lIns="0" anchor="ctr" anchorCtr="0"/>
          <a:lstStyle>
            <a:lvl1pPr algn="l">
              <a:defRPr sz="1200">
                <a:solidFill>
                  <a:schemeClr val="accent2"/>
                </a:solidFill>
              </a:defRPr>
            </a:lvl1pPr>
          </a:lstStyle>
          <a:p>
            <a:fld id="{A5E2A31B-06B2-3A43-93C3-80E32CD5FC4D}" type="datetime1">
              <a:rPr lang="en-US" smtClean="0"/>
              <a:pPr/>
              <a:t>8/25/2026</a:t>
            </a:fld>
            <a:endParaRPr lang="en-US" dirty="0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1504DE1F-A101-D6D4-FCFB-5B2B49147A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1931" y="6361755"/>
            <a:ext cx="555269" cy="201168"/>
          </a:xfrm>
          <a:prstGeom prst="rect">
            <a:avLst/>
          </a:prstGeom>
        </p:spPr>
        <p:txBody>
          <a:bodyPr lIns="0" rIns="0" anchor="ctr" anchorCtr="0"/>
          <a:lstStyle>
            <a:lvl1pPr algn="r">
              <a:defRPr sz="1200">
                <a:solidFill>
                  <a:schemeClr val="accent2"/>
                </a:solidFill>
              </a:defRPr>
            </a:lvl1pPr>
          </a:lstStyle>
          <a:p>
            <a:fld id="{E32394A6-AED1-4B79-B4B6-933D748A7F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62BD5C67-8A32-B3A7-21CB-FE4AE429AE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4800" y="6361755"/>
            <a:ext cx="4114800" cy="20116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cap="all" spc="300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INTELLIGENCE WOVEN IN.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4895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63" y="1444438"/>
            <a:ext cx="8283870" cy="1842020"/>
          </a:xfrm>
        </p:spPr>
        <p:txBody>
          <a:bodyPr anchor="b">
            <a:noAutofit/>
          </a:bodyPr>
          <a:lstStyle>
            <a:lvl1pPr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9690" y="3593130"/>
            <a:ext cx="8283743" cy="1842020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7938" indent="0">
              <a:buNone/>
              <a:tabLst/>
              <a:defRPr sz="2000">
                <a:solidFill>
                  <a:schemeClr val="tx2"/>
                </a:solidFill>
              </a:defRPr>
            </a:lvl2pPr>
            <a:lvl3pPr marL="7938" indent="0">
              <a:buNone/>
              <a:tabLst/>
              <a:defRPr sz="1800">
                <a:solidFill>
                  <a:schemeClr val="tx2"/>
                </a:solidFill>
              </a:defRPr>
            </a:lvl3pPr>
            <a:lvl4pPr marL="7938" indent="0">
              <a:buNone/>
              <a:tabLst/>
              <a:defRPr sz="1600">
                <a:solidFill>
                  <a:schemeClr val="tx2"/>
                </a:solidFill>
              </a:defRPr>
            </a:lvl4pPr>
            <a:lvl5pPr marL="7938" indent="0">
              <a:buNone/>
              <a:tabLst/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47419862-0548-4F94-CBDC-6FADB895B2B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8913" y="6250427"/>
            <a:ext cx="1212110" cy="421836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BD400A5-ACAF-DF11-EF70-A9719027A343}"/>
              </a:ext>
            </a:extLst>
          </p:cNvPr>
          <p:cNvCxnSpPr>
            <a:cxnSpLocks/>
          </p:cNvCxnSpPr>
          <p:nvPr userDrawn="1"/>
        </p:nvCxnSpPr>
        <p:spPr>
          <a:xfrm>
            <a:off x="309563" y="6057900"/>
            <a:ext cx="11577637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C9C0E39A-56D7-BBB7-5886-06F9FE5786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174" y="6361755"/>
            <a:ext cx="1346758" cy="201168"/>
          </a:xfrm>
          <a:prstGeom prst="rect">
            <a:avLst/>
          </a:prstGeom>
        </p:spPr>
        <p:txBody>
          <a:bodyPr lIns="0" anchor="ctr" anchorCtr="0"/>
          <a:lstStyle>
            <a:lvl1pPr algn="l">
              <a:defRPr sz="12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fld id="{A5E2A31B-06B2-3A43-93C3-80E32CD5FC4D}" type="datetime1">
              <a:rPr lang="en-US" smtClean="0"/>
              <a:t>8/25/2026</a:t>
            </a:fld>
            <a:endParaRPr lang="en-US" dirty="0"/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A7E97647-2E30-33D1-9AEF-EEF95E10D0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1931" y="6361755"/>
            <a:ext cx="555269" cy="201168"/>
          </a:xfrm>
          <a:prstGeom prst="rect">
            <a:avLst/>
          </a:prstGeom>
        </p:spPr>
        <p:txBody>
          <a:bodyPr lIns="0" rIns="0" anchor="ctr" anchorCtr="0"/>
          <a:lstStyle>
            <a:lvl1pPr algn="r">
              <a:defRPr sz="12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fld id="{E32394A6-AED1-4B79-B4B6-933D748A7F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4820B6AB-E787-5413-1D8B-38691B2209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09800" y="6361755"/>
            <a:ext cx="4114800" cy="20116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cap="all" spc="300" baseline="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/>
              <a:t>INTELLIGENCE WOVEN IN.</a:t>
            </a:r>
          </a:p>
        </p:txBody>
      </p:sp>
    </p:spTree>
    <p:extLst>
      <p:ext uri="{BB962C8B-B14F-4D97-AF65-F5344CB8AC3E}">
        <p14:creationId xmlns:p14="http://schemas.microsoft.com/office/powerpoint/2010/main" val="36506135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 Lar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phic 15">
            <a:extLst>
              <a:ext uri="{FF2B5EF4-FFF2-40B4-BE49-F238E27FC236}">
                <a16:creationId xmlns:a16="http://schemas.microsoft.com/office/drawing/2014/main" id="{6EEC1C82-00D2-4C51-87CD-8FBE84757B0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5038" r="26961" b="14948"/>
          <a:stretch>
            <a:fillRect/>
          </a:stretch>
        </p:blipFill>
        <p:spPr>
          <a:xfrm>
            <a:off x="5032112" y="0"/>
            <a:ext cx="7154232" cy="68580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E9DF7133-7BA1-39D7-136B-626ABCCCBB8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8913" y="6250427"/>
            <a:ext cx="1212110" cy="421836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BDA7054-A3FE-F0C1-E5F4-DAE052D7D369}"/>
              </a:ext>
            </a:extLst>
          </p:cNvPr>
          <p:cNvCxnSpPr>
            <a:cxnSpLocks/>
          </p:cNvCxnSpPr>
          <p:nvPr userDrawn="1"/>
        </p:nvCxnSpPr>
        <p:spPr>
          <a:xfrm>
            <a:off x="309563" y="6057900"/>
            <a:ext cx="5223136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2CDCE1FA-F51E-C6A9-CF0E-E18AA7518A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174" y="6361755"/>
            <a:ext cx="1346758" cy="201168"/>
          </a:xfrm>
          <a:prstGeom prst="rect">
            <a:avLst/>
          </a:prstGeom>
        </p:spPr>
        <p:txBody>
          <a:bodyPr lIns="0" anchor="ctr" anchorCtr="0"/>
          <a:lstStyle>
            <a:lvl1pPr algn="l">
              <a:defRPr sz="12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fld id="{A5E2A31B-06B2-3A43-93C3-80E32CD5FC4D}" type="datetime1">
              <a:rPr lang="en-US" smtClean="0"/>
              <a:t>8/25/2026</a:t>
            </a:fld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590B0AB7-A3D5-A5C9-8105-03D7BBC592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1931" y="6361755"/>
            <a:ext cx="555269" cy="201168"/>
          </a:xfrm>
          <a:prstGeom prst="rect">
            <a:avLst/>
          </a:prstGeom>
        </p:spPr>
        <p:txBody>
          <a:bodyPr lIns="0" rIns="0" anchor="ctr" anchorCtr="0"/>
          <a:lstStyle>
            <a:lvl1pPr algn="r">
              <a:defRPr sz="12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fld id="{E32394A6-AED1-4B79-B4B6-933D748A7F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420AF0F4-D1D4-125C-856E-A7662DE4FA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09800" y="6361755"/>
            <a:ext cx="4114800" cy="20116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cap="all" spc="300" baseline="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/>
              <a:t>INTELLIGENCE WOVEN IN.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C7DDA704-46E5-5B86-A807-0A5F6D153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62" y="4712589"/>
            <a:ext cx="7691437" cy="1267581"/>
          </a:xfrm>
        </p:spPr>
        <p:txBody>
          <a:bodyPr>
            <a:noAutofit/>
          </a:bodyPr>
          <a:lstStyle>
            <a:lvl1pPr algn="l">
              <a:lnSpc>
                <a:spcPct val="110000"/>
              </a:lnSpc>
              <a:defRPr sz="20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6">
            <a:extLst>
              <a:ext uri="{FF2B5EF4-FFF2-40B4-BE49-F238E27FC236}">
                <a16:creationId xmlns:a16="http://schemas.microsoft.com/office/drawing/2014/main" id="{E63340F0-DC8A-3A72-DBAB-F42E83EE4BB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04800" y="276804"/>
            <a:ext cx="7696200" cy="4206240"/>
          </a:xfrm>
        </p:spPr>
        <p:txBody>
          <a:bodyPr anchor="b">
            <a:noAutofit/>
          </a:bodyPr>
          <a:lstStyle>
            <a:lvl1pPr marL="0" indent="0" algn="l">
              <a:lnSpc>
                <a:spcPct val="90000"/>
              </a:lnSpc>
              <a:buNone/>
              <a:defRPr sz="161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34336589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 Lar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9F68FA8F-24DF-1DE4-BDDC-CED2CBBA30F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5038" r="26961" b="14948"/>
          <a:stretch>
            <a:fillRect/>
          </a:stretch>
        </p:blipFill>
        <p:spPr>
          <a:xfrm>
            <a:off x="5032112" y="0"/>
            <a:ext cx="715423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62" y="4712589"/>
            <a:ext cx="7691437" cy="1267581"/>
          </a:xfrm>
        </p:spPr>
        <p:txBody>
          <a:bodyPr>
            <a:noAutofit/>
          </a:bodyPr>
          <a:lstStyle>
            <a:lvl1pPr algn="l">
              <a:lnSpc>
                <a:spcPct val="110000"/>
              </a:lnSpc>
              <a:defRPr sz="20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04800" y="276804"/>
            <a:ext cx="7696200" cy="4206240"/>
          </a:xfrm>
        </p:spPr>
        <p:txBody>
          <a:bodyPr anchor="b">
            <a:noAutofit/>
          </a:bodyPr>
          <a:lstStyle>
            <a:lvl1pPr marL="0" indent="0" algn="l">
              <a:lnSpc>
                <a:spcPct val="90000"/>
              </a:lnSpc>
              <a:buNone/>
              <a:defRPr sz="161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7F0728D-E8B9-A542-F7F8-B0241DE5E9F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8913" y="6250427"/>
            <a:ext cx="1212110" cy="42183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1701A2-5672-0B8F-9732-141641E0BC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174" y="6361755"/>
            <a:ext cx="1346758" cy="201168"/>
          </a:xfrm>
          <a:prstGeom prst="rect">
            <a:avLst/>
          </a:prstGeom>
        </p:spPr>
        <p:txBody>
          <a:bodyPr lIns="0" anchor="ctr" anchorCtr="0"/>
          <a:lstStyle>
            <a:lvl1pPr algn="l">
              <a:defRPr sz="12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fld id="{A5E2A31B-06B2-3A43-93C3-80E32CD5FC4D}" type="datetime1">
              <a:rPr lang="en-US" smtClean="0"/>
              <a:t>8/25/2026</a:t>
            </a:fld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8CDF9E7F-14BD-02CE-25F4-591E17FF49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1931" y="6361755"/>
            <a:ext cx="555269" cy="201168"/>
          </a:xfrm>
          <a:prstGeom prst="rect">
            <a:avLst/>
          </a:prstGeom>
        </p:spPr>
        <p:txBody>
          <a:bodyPr lIns="0" rIns="0" anchor="ctr" anchorCtr="0"/>
          <a:lstStyle>
            <a:lvl1pPr algn="r">
              <a:defRPr sz="12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fld id="{E32394A6-AED1-4B79-B4B6-933D748A7F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A80C10A1-C297-926D-9EF7-EB2EF83D9A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09800" y="6361755"/>
            <a:ext cx="4114800" cy="20116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cap="all" spc="300" baseline="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/>
              <a:t>INTELLIGENCE WOVEN IN.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0B82470-89D1-A7F2-A7DA-502E340FFFAB}"/>
              </a:ext>
            </a:extLst>
          </p:cNvPr>
          <p:cNvCxnSpPr>
            <a:cxnSpLocks/>
          </p:cNvCxnSpPr>
          <p:nvPr userDrawn="1"/>
        </p:nvCxnSpPr>
        <p:spPr>
          <a:xfrm>
            <a:off x="309563" y="6057900"/>
            <a:ext cx="5223136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43284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19F28B1-81A6-64F2-C8B7-DD5DD6BE6C56}"/>
              </a:ext>
            </a:extLst>
          </p:cNvPr>
          <p:cNvSpPr/>
          <p:nvPr userDrawn="1"/>
        </p:nvSpPr>
        <p:spPr>
          <a:xfrm>
            <a:off x="188912" y="185737"/>
            <a:ext cx="11806237" cy="587216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04800" y="304799"/>
            <a:ext cx="11582400" cy="5644587"/>
          </a:xfrm>
        </p:spPr>
        <p:txBody>
          <a:bodyPr lIns="182880" tIns="182880" rIns="182880" bIns="182880" anchor="ctr">
            <a:noAutofit/>
          </a:bodyPr>
          <a:lstStyle>
            <a:lvl1pPr marL="7938" indent="-7938" algn="ctr">
              <a:lnSpc>
                <a:spcPct val="100000"/>
              </a:lnSpc>
              <a:buNone/>
              <a:tabLst/>
              <a:defRPr sz="2800" b="0">
                <a:solidFill>
                  <a:schemeClr val="bg1"/>
                </a:solidFill>
              </a:defRPr>
            </a:lvl1pPr>
            <a:lvl2pPr marL="7938" indent="-7938" algn="ctr">
              <a:lnSpc>
                <a:spcPct val="100000"/>
              </a:lnSpc>
              <a:buNone/>
              <a:tabLst/>
              <a:defRPr sz="2400" b="0">
                <a:solidFill>
                  <a:schemeClr val="bg1"/>
                </a:solidFill>
              </a:defRPr>
            </a:lvl2pPr>
            <a:lvl3pPr marL="7938" indent="-7938" algn="ctr">
              <a:lnSpc>
                <a:spcPct val="100000"/>
              </a:lnSpc>
              <a:buNone/>
              <a:tabLst/>
              <a:defRPr sz="2000" b="0">
                <a:solidFill>
                  <a:schemeClr val="bg1"/>
                </a:solidFill>
              </a:defRPr>
            </a:lvl3pPr>
            <a:lvl4pPr marL="7938" indent="-7938" algn="ctr">
              <a:lnSpc>
                <a:spcPct val="100000"/>
              </a:lnSpc>
              <a:buNone/>
              <a:tabLst/>
              <a:defRPr sz="1800" b="0">
                <a:solidFill>
                  <a:schemeClr val="bg1"/>
                </a:solidFill>
              </a:defRPr>
            </a:lvl4pPr>
            <a:lvl5pPr marL="7938" indent="-7938" algn="ctr">
              <a:lnSpc>
                <a:spcPct val="100000"/>
              </a:lnSpc>
              <a:buNone/>
              <a:tabLst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336E8F1-7A16-AB92-4F3F-3347A7C2E73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8913" y="6250427"/>
            <a:ext cx="1212110" cy="421836"/>
          </a:xfrm>
          <a:prstGeom prst="rect">
            <a:avLst/>
          </a:prstGeom>
        </p:spPr>
      </p:pic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EA20E323-A5E5-25F6-9DD8-C4025114A5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174" y="6361755"/>
            <a:ext cx="1346758" cy="201168"/>
          </a:xfrm>
          <a:prstGeom prst="rect">
            <a:avLst/>
          </a:prstGeom>
        </p:spPr>
        <p:txBody>
          <a:bodyPr lIns="0" anchor="ctr" anchorCtr="0"/>
          <a:lstStyle>
            <a:lvl1pPr algn="l">
              <a:defRPr sz="12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fld id="{A5E2A31B-06B2-3A43-93C3-80E32CD5FC4D}" type="datetime1">
              <a:rPr lang="en-US" smtClean="0"/>
              <a:t>8/25/2026</a:t>
            </a:fld>
            <a:endParaRPr lang="en-US" dirty="0"/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B25D9E51-6639-7E82-47B2-48B06C4203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1931" y="6361755"/>
            <a:ext cx="555269" cy="201168"/>
          </a:xfrm>
          <a:prstGeom prst="rect">
            <a:avLst/>
          </a:prstGeom>
        </p:spPr>
        <p:txBody>
          <a:bodyPr lIns="0" rIns="0" anchor="ctr" anchorCtr="0"/>
          <a:lstStyle>
            <a:lvl1pPr algn="r">
              <a:defRPr sz="12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fld id="{E32394A6-AED1-4B79-B4B6-933D748A7F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06EAE6E-081A-3028-4E1B-7F4D0E5114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09800" y="6361755"/>
            <a:ext cx="4114800" cy="20116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cap="all" spc="300" baseline="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/>
              <a:t>INTELLIGENCE WOVEN IN.</a:t>
            </a:r>
          </a:p>
        </p:txBody>
      </p:sp>
    </p:spTree>
    <p:extLst>
      <p:ext uri="{BB962C8B-B14F-4D97-AF65-F5344CB8AC3E}">
        <p14:creationId xmlns:p14="http://schemas.microsoft.com/office/powerpoint/2010/main" val="378919799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3B3E4A5-2A4D-5A7E-9469-C2F45C6F060A}"/>
              </a:ext>
            </a:extLst>
          </p:cNvPr>
          <p:cNvSpPr/>
          <p:nvPr userDrawn="1"/>
        </p:nvSpPr>
        <p:spPr>
          <a:xfrm>
            <a:off x="188912" y="185738"/>
            <a:ext cx="11806237" cy="344496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5781" y="3895980"/>
            <a:ext cx="11203501" cy="1377105"/>
          </a:xfrm>
        </p:spPr>
        <p:txBody>
          <a:bodyPr anchor="t" anchorCtr="0">
            <a:noAutofit/>
          </a:bodyPr>
          <a:lstStyle>
            <a:lvl1pPr>
              <a:lnSpc>
                <a:spcPct val="120000"/>
              </a:lnSpc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5781" y="389964"/>
            <a:ext cx="11203501" cy="2962077"/>
          </a:xfrm>
        </p:spPr>
        <p:txBody>
          <a:bodyPr anchor="b" anchorCtr="0">
            <a:noAutofit/>
          </a:bodyPr>
          <a:lstStyle>
            <a:lvl1pPr marL="164592" indent="-164592">
              <a:lnSpc>
                <a:spcPct val="12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4763" indent="0">
              <a:buNone/>
              <a:tabLst/>
              <a:defRPr/>
            </a:lvl2pPr>
          </a:lstStyle>
          <a:p>
            <a:pPr lvl="0"/>
            <a:r>
              <a:rPr lang="en-US" dirty="0"/>
              <a:t>Click to edit Quote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91397B0-515B-F0EB-7EB1-BECBA7E1B07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8913" y="6250427"/>
            <a:ext cx="1212110" cy="421836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39C0DDD-5B5C-CC56-83B7-D0F6CBF77FCA}"/>
              </a:ext>
            </a:extLst>
          </p:cNvPr>
          <p:cNvCxnSpPr>
            <a:cxnSpLocks/>
          </p:cNvCxnSpPr>
          <p:nvPr userDrawn="1"/>
        </p:nvCxnSpPr>
        <p:spPr>
          <a:xfrm>
            <a:off x="309563" y="6057900"/>
            <a:ext cx="11577637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2CA1DD-B825-30AC-295C-E5A211B872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174" y="6361755"/>
            <a:ext cx="1346758" cy="201168"/>
          </a:xfrm>
          <a:prstGeom prst="rect">
            <a:avLst/>
          </a:prstGeom>
        </p:spPr>
        <p:txBody>
          <a:bodyPr lIns="0" anchor="ctr" anchorCtr="0"/>
          <a:lstStyle>
            <a:lvl1pPr algn="l">
              <a:defRPr sz="12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fld id="{A5E2A31B-06B2-3A43-93C3-80E32CD5FC4D}" type="datetime1">
              <a:rPr lang="en-US" smtClean="0"/>
              <a:t>8/25/2026</a:t>
            </a:fld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AC666948-41DC-B8B3-85C2-FF771E031E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1931" y="6361755"/>
            <a:ext cx="555269" cy="201168"/>
          </a:xfrm>
          <a:prstGeom prst="rect">
            <a:avLst/>
          </a:prstGeom>
        </p:spPr>
        <p:txBody>
          <a:bodyPr lIns="0" rIns="0" anchor="ctr" anchorCtr="0"/>
          <a:lstStyle>
            <a:lvl1pPr algn="r">
              <a:defRPr sz="12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fld id="{E32394A6-AED1-4B79-B4B6-933D748A7F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047C5B5F-28A0-96FD-95D7-CC77B9D1BF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09800" y="6361755"/>
            <a:ext cx="4114800" cy="20116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cap="all" spc="300" baseline="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/>
              <a:t>INTELLIGENCE WOVEN IN.</a:t>
            </a:r>
          </a:p>
        </p:txBody>
      </p:sp>
    </p:spTree>
    <p:extLst>
      <p:ext uri="{BB962C8B-B14F-4D97-AF65-F5344CB8AC3E}">
        <p14:creationId xmlns:p14="http://schemas.microsoft.com/office/powerpoint/2010/main" val="28572972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95E7111-8C9F-B9C6-D91E-B5826F9136DA}"/>
              </a:ext>
            </a:extLst>
          </p:cNvPr>
          <p:cNvSpPr/>
          <p:nvPr userDrawn="1"/>
        </p:nvSpPr>
        <p:spPr>
          <a:xfrm>
            <a:off x="188913" y="185737"/>
            <a:ext cx="5907087" cy="56796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68035" y="3690986"/>
            <a:ext cx="5414401" cy="2161572"/>
          </a:xfrm>
        </p:spPr>
        <p:txBody>
          <a:bodyPr anchor="b" anchorCtr="0">
            <a:noAutofit/>
          </a:bodyPr>
          <a:lstStyle>
            <a:lvl1pPr algn="l">
              <a:lnSpc>
                <a:spcPct val="120000"/>
              </a:lnSpc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58421" y="349623"/>
            <a:ext cx="5536322" cy="5285343"/>
          </a:xfrm>
        </p:spPr>
        <p:txBody>
          <a:bodyPr lIns="182880" tIns="182880" rIns="182880" bIns="182880" anchor="ctr" anchorCtr="1">
            <a:noAutofit/>
          </a:bodyPr>
          <a:lstStyle>
            <a:lvl1pPr marL="164592" indent="-164592" algn="ctr">
              <a:lnSpc>
                <a:spcPct val="12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4763" indent="0">
              <a:buNone/>
              <a:defRPr/>
            </a:lvl2pPr>
            <a:lvl3pPr marL="11113" indent="0">
              <a:buNone/>
              <a:tabLst/>
              <a:defRPr/>
            </a:lvl3pPr>
          </a:lstStyle>
          <a:p>
            <a:pPr lvl="0"/>
            <a:r>
              <a:rPr lang="en-US" dirty="0"/>
              <a:t>Click to edit Quote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5343A9F3-1497-0E6D-025B-FCBED6130E3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8913" y="6250427"/>
            <a:ext cx="1212110" cy="421836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F8C2D15-79EB-8BF4-0270-6F3F53F0DAF6}"/>
              </a:ext>
            </a:extLst>
          </p:cNvPr>
          <p:cNvCxnSpPr>
            <a:cxnSpLocks/>
          </p:cNvCxnSpPr>
          <p:nvPr userDrawn="1"/>
        </p:nvCxnSpPr>
        <p:spPr>
          <a:xfrm>
            <a:off x="309563" y="6057900"/>
            <a:ext cx="11577637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ECBE98B1-0136-AC47-E3F7-409D6F3AEE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174" y="6361755"/>
            <a:ext cx="1346758" cy="201168"/>
          </a:xfrm>
          <a:prstGeom prst="rect">
            <a:avLst/>
          </a:prstGeom>
        </p:spPr>
        <p:txBody>
          <a:bodyPr lIns="0" anchor="ctr" anchorCtr="0"/>
          <a:lstStyle>
            <a:lvl1pPr algn="l">
              <a:defRPr sz="12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fld id="{A5E2A31B-06B2-3A43-93C3-80E32CD5FC4D}" type="datetime1">
              <a:rPr lang="en-US" smtClean="0"/>
              <a:t>8/25/2026</a:t>
            </a:fld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A2A8E474-EE5F-98D4-4E12-6C1F9F7E9A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1931" y="6361755"/>
            <a:ext cx="555269" cy="201168"/>
          </a:xfrm>
          <a:prstGeom prst="rect">
            <a:avLst/>
          </a:prstGeom>
        </p:spPr>
        <p:txBody>
          <a:bodyPr lIns="0" rIns="0" anchor="ctr" anchorCtr="0"/>
          <a:lstStyle>
            <a:lvl1pPr algn="r">
              <a:defRPr sz="12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fld id="{E32394A6-AED1-4B79-B4B6-933D748A7F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3F6AD8CC-6F11-EC44-A4FE-1E65B7B2F6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09800" y="6361755"/>
            <a:ext cx="4114800" cy="20116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cap="all" spc="300" baseline="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/>
              <a:t>INTELLIGENCE WOVEN IN.</a:t>
            </a:r>
          </a:p>
        </p:txBody>
      </p:sp>
    </p:spTree>
    <p:extLst>
      <p:ext uri="{BB962C8B-B14F-4D97-AF65-F5344CB8AC3E}">
        <p14:creationId xmlns:p14="http://schemas.microsoft.com/office/powerpoint/2010/main" val="3199703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F29623-8E3F-86C7-9701-0431EEA9F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63" y="276837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A50FD4-42E8-F52E-5DC5-D13C1390CB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9563" y="1705807"/>
            <a:ext cx="10515600" cy="435133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96152ADF-9263-8ECF-DCBF-EAB770A9AE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1931" y="6361755"/>
            <a:ext cx="555269" cy="201168"/>
          </a:xfrm>
          <a:prstGeom prst="rect">
            <a:avLst/>
          </a:prstGeom>
        </p:spPr>
        <p:txBody>
          <a:bodyPr lIns="0" rIns="0" anchor="ctr" anchorCtr="0"/>
          <a:lstStyle>
            <a:lvl1pPr algn="r">
              <a:defRPr sz="12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fld id="{E32394A6-AED1-4B79-B4B6-933D748A7F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3BB99-59C1-FDE6-7B29-D3B87E7946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09800" y="6361755"/>
            <a:ext cx="4114800" cy="20116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cap="all" spc="300" baseline="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/>
              <a:t>INTELLIGENCE WOVEN IN.</a:t>
            </a:r>
          </a:p>
        </p:txBody>
      </p:sp>
    </p:spTree>
    <p:extLst>
      <p:ext uri="{BB962C8B-B14F-4D97-AF65-F5344CB8AC3E}">
        <p14:creationId xmlns:p14="http://schemas.microsoft.com/office/powerpoint/2010/main" val="1131793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6" r:id="rId3"/>
    <p:sldLayoutId id="2147483667" r:id="rId4"/>
    <p:sldLayoutId id="2147483670" r:id="rId5"/>
    <p:sldLayoutId id="2147483671" r:id="rId6"/>
    <p:sldLayoutId id="2147483673" r:id="rId7"/>
    <p:sldLayoutId id="2147483674" r:id="rId8"/>
    <p:sldLayoutId id="2147483675" r:id="rId9"/>
    <p:sldLayoutId id="2147483676" r:id="rId10"/>
    <p:sldLayoutId id="2147483678" r:id="rId11"/>
    <p:sldLayoutId id="2147483679" r:id="rId12"/>
    <p:sldLayoutId id="2147483681" r:id="rId13"/>
    <p:sldLayoutId id="2147483682" r:id="rId14"/>
    <p:sldLayoutId id="2147483683" r:id="rId15"/>
    <p:sldLayoutId id="2147483684" r:id="rId16"/>
    <p:sldLayoutId id="2147483685" r:id="rId17"/>
    <p:sldLayoutId id="2147483686" r:id="rId18"/>
    <p:sldLayoutId id="2147483688" r:id="rId19"/>
    <p:sldLayoutId id="2147483689" r:id="rId20"/>
    <p:sldLayoutId id="2147483690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700" r:id="rId27"/>
    <p:sldLayoutId id="2147483701" r:id="rId28"/>
    <p:sldLayoutId id="2147483702" r:id="rId29"/>
    <p:sldLayoutId id="2147483703" r:id="rId30"/>
    <p:sldLayoutId id="2147483704" r:id="rId31"/>
    <p:sldLayoutId id="2147483707" r:id="rId32"/>
    <p:sldLayoutId id="2147483708" r:id="rId33"/>
    <p:sldLayoutId id="2147483710" r:id="rId34"/>
    <p:sldLayoutId id="2147483713" r:id="rId35"/>
    <p:sldLayoutId id="2147483715" r:id="rId3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600"/>
        </a:spcBef>
        <a:buFont typeface="Arial" panose="020B0604020202020204" pitchFamily="34" charset="0"/>
        <a:buNone/>
        <a:tabLst/>
        <a:defRPr sz="16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119063" indent="-114300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231775" indent="-112713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tabLst/>
        <a:defRPr sz="12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231775" indent="-112713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tabLst/>
        <a:defRPr sz="11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31775" indent="-112713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tabLst/>
        <a:defRPr sz="11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orient="horz" pos="192">
          <p15:clr>
            <a:srgbClr val="F26B43"/>
          </p15:clr>
        </p15:guide>
        <p15:guide id="4" pos="192">
          <p15:clr>
            <a:srgbClr val="F26B43"/>
          </p15:clr>
        </p15:guide>
        <p15:guide id="5" pos="7488">
          <p15:clr>
            <a:srgbClr val="F26B43"/>
          </p15:clr>
        </p15:guide>
        <p15:guide id="6" orient="horz" pos="4131">
          <p15:clr>
            <a:srgbClr val="F26B43"/>
          </p15:clr>
        </p15:guide>
        <p15:guide id="7" pos="1392">
          <p15:clr>
            <a:srgbClr val="F26B43"/>
          </p15:clr>
        </p15:guide>
        <p15:guide id="8" pos="2640">
          <p15:clr>
            <a:srgbClr val="F26B43"/>
          </p15:clr>
        </p15:guide>
        <p15:guide id="9" pos="5040">
          <p15:clr>
            <a:srgbClr val="F26B43"/>
          </p15:clr>
        </p15:guide>
        <p15:guide id="10" pos="6288">
          <p15:clr>
            <a:srgbClr val="F26B43"/>
          </p15:clr>
        </p15:guide>
        <p15:guide id="11" pos="119">
          <p15:clr>
            <a:srgbClr val="FDE53C"/>
          </p15:clr>
        </p15:guide>
        <p15:guide id="12" pos="7556">
          <p15:clr>
            <a:srgbClr val="FDE53C"/>
          </p15:clr>
        </p15:guide>
        <p15:guide id="13" orient="horz" pos="119">
          <p15:clr>
            <a:srgbClr val="FDE53C"/>
          </p15:clr>
        </p15:guide>
        <p15:guide id="14" orient="horz" pos="4204">
          <p15:clr>
            <a:srgbClr val="FDE53C"/>
          </p15:clr>
        </p15:guide>
        <p15:guide id="15" orient="horz" pos="381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21BED079-8E04-71ED-F867-FBF92DF1E0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Style + Substance:</a:t>
            </a:r>
          </a:p>
        </p:txBody>
      </p:sp>
      <p:sp>
        <p:nvSpPr>
          <p:cNvPr id="19" name="Subtitle 18">
            <a:extLst>
              <a:ext uri="{FF2B5EF4-FFF2-40B4-BE49-F238E27FC236}">
                <a16:creationId xmlns:a16="http://schemas.microsoft.com/office/drawing/2014/main" id="{5B5BEB5F-232C-7314-7132-9273AA19C0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Making smart fibers even smarter</a:t>
            </a:r>
          </a:p>
        </p:txBody>
      </p:sp>
    </p:spTree>
    <p:extLst>
      <p:ext uri="{BB962C8B-B14F-4D97-AF65-F5344CB8AC3E}">
        <p14:creationId xmlns:p14="http://schemas.microsoft.com/office/powerpoint/2010/main" val="2400521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734444-4B21-A6F8-F21D-6712372FE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>
            <a:extLst>
              <a:ext uri="{FF2B5EF4-FFF2-40B4-BE49-F238E27FC236}">
                <a16:creationId xmlns:a16="http://schemas.microsoft.com/office/drawing/2014/main" id="{C79CD8DF-813A-9F0D-5B81-A34C7B23D3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Making smart fibers even smarter</a:t>
            </a:r>
          </a:p>
          <a:p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DEA680ED-6BA0-56C1-C823-738FAC06CA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Style + Substance:</a:t>
            </a:r>
          </a:p>
        </p:txBody>
      </p:sp>
    </p:spTree>
    <p:extLst>
      <p:ext uri="{BB962C8B-B14F-4D97-AF65-F5344CB8AC3E}">
        <p14:creationId xmlns:p14="http://schemas.microsoft.com/office/powerpoint/2010/main" val="2113106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584BD-83E0-0C49-F83C-2BB673758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itle 10">
            <a:extLst>
              <a:ext uri="{FF2B5EF4-FFF2-40B4-BE49-F238E27FC236}">
                <a16:creationId xmlns:a16="http://schemas.microsoft.com/office/drawing/2014/main" id="{DF5FC027-88DD-F425-D141-BC47700B8F3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Making smart fibers even smarter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CF3D99BC-48EB-366E-EB58-01AE4A8A599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66" b="1566"/>
          <a:stretch>
            <a:fillRect/>
          </a:stretch>
        </p:blipFill>
        <p:spPr/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A60764FA-1B26-90FE-4727-667AEF3C6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1608" y="5596216"/>
            <a:ext cx="2878792" cy="922652"/>
          </a:xfrm>
        </p:spPr>
        <p:txBody>
          <a:bodyPr/>
          <a:lstStyle/>
          <a:p>
            <a:r>
              <a:rPr lang="en-US" dirty="0"/>
              <a:t>Style + Substance:</a:t>
            </a:r>
          </a:p>
        </p:txBody>
      </p:sp>
    </p:spTree>
    <p:extLst>
      <p:ext uri="{BB962C8B-B14F-4D97-AF65-F5344CB8AC3E}">
        <p14:creationId xmlns:p14="http://schemas.microsoft.com/office/powerpoint/2010/main" val="1030944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F34765-1F58-44C1-77CF-1F2362C3EF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A127FB9C-4F43-F683-6718-7A190DB89727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134" b="17134"/>
          <a:stretch>
            <a:fillRect/>
          </a:stretch>
        </p:blipFill>
        <p:spPr/>
      </p:pic>
      <p:sp>
        <p:nvSpPr>
          <p:cNvPr id="11" name="Subtitle 10">
            <a:extLst>
              <a:ext uri="{FF2B5EF4-FFF2-40B4-BE49-F238E27FC236}">
                <a16:creationId xmlns:a16="http://schemas.microsoft.com/office/drawing/2014/main" id="{B67E788C-68CF-BC73-9D38-87D82CF52B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Making smart fibers even smarter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38845F1-B095-6C06-D026-CF38626B9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2263" y="292100"/>
            <a:ext cx="3272903" cy="922338"/>
          </a:xfrm>
        </p:spPr>
        <p:txBody>
          <a:bodyPr/>
          <a:lstStyle/>
          <a:p>
            <a:r>
              <a:rPr lang="en-US" dirty="0"/>
              <a:t>Style + Substance:</a:t>
            </a:r>
          </a:p>
        </p:txBody>
      </p:sp>
    </p:spTree>
    <p:extLst>
      <p:ext uri="{BB962C8B-B14F-4D97-AF65-F5344CB8AC3E}">
        <p14:creationId xmlns:p14="http://schemas.microsoft.com/office/powerpoint/2010/main" val="3991188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8B8140A-9A9D-EC58-7DF4-D8A9FC5CDB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Section header 1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5FD654E-97CE-44B6-B2C3-8EE43EA68A6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ABFAA2-13BD-3B4B-BB68-9FB454822D2A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8/25/2026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E403D5-1F21-854C-8780-F8786664AE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2394A6-AED1-4B79-B4B6-933D748A7F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055A23-5F20-F9EA-982C-AEE5014EA5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all" spc="300" normalizeH="0" baseline="0" noProof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INTELLIGENCE WOVEN IN.</a:t>
            </a:r>
            <a:endParaRPr kumimoji="0" lang="en-US" sz="1200" b="0" i="0" u="none" strike="noStrike" kern="1200" cap="all" spc="300" normalizeH="0" baseline="0" noProof="0" dirty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4870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77D7B-056D-A77D-2C87-99D0B2577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F6B4170-0D9B-D7CA-7075-A897727C3D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Section header 2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14B337E6-6A4B-F560-A986-23344568090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1E6DEA-7334-D74D-94FA-99F656CA9337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3D7288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8/25/2026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3D7288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DC1D99-EC94-8430-CF93-8AA879BF48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2394A6-AED1-4B79-B4B6-933D748A7F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3D7288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3D7288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D8895F-CB63-B2ED-83C4-D6D407DD80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all" spc="300" normalizeH="0" baseline="0" noProof="0">
                <a:ln>
                  <a:noFill/>
                </a:ln>
                <a:solidFill>
                  <a:srgbClr val="3D7288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INTELLIGENCE WOVEN IN.</a:t>
            </a:r>
            <a:endParaRPr kumimoji="0" lang="en-US" sz="1200" b="0" i="0" u="none" strike="noStrike" kern="1200" cap="all" spc="300" normalizeH="0" baseline="0" noProof="0" dirty="0">
              <a:ln>
                <a:noFill/>
              </a:ln>
              <a:solidFill>
                <a:srgbClr val="3D7288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7795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0F62AC-A60D-C0A7-560C-F5E5982E8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Placeholder 37" descr="A person in a green shirt&#10;&#10;AI-generated content may be incorrect.">
            <a:extLst>
              <a:ext uri="{FF2B5EF4-FFF2-40B4-BE49-F238E27FC236}">
                <a16:creationId xmlns:a16="http://schemas.microsoft.com/office/drawing/2014/main" id="{C4B09FF4-1305-6EF4-9D0F-E5D308FD39F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" r="20"/>
          <a:stretch/>
        </p:blipFill>
        <p:spPr/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71BCD51-DAA4-5224-3504-5E13B702B5E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Section header 3</a:t>
            </a:r>
            <a:endParaRPr lang="en-US" dirty="0"/>
          </a:p>
        </p:txBody>
      </p:sp>
      <p:sp>
        <p:nvSpPr>
          <p:cNvPr id="30" name="Date Placeholder 4">
            <a:extLst>
              <a:ext uri="{FF2B5EF4-FFF2-40B4-BE49-F238E27FC236}">
                <a16:creationId xmlns:a16="http://schemas.microsoft.com/office/drawing/2014/main" id="{4CEF42B7-870F-DB6E-7C84-5CCBF30BE47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 lIns="0"/>
          <a:lstStyle>
            <a:lvl1pPr algn="l">
              <a:defRPr sz="1200">
                <a:solidFill>
                  <a:schemeClr val="accent5">
                    <a:lumMod val="20000"/>
                    <a:lumOff val="8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ECB814-DD52-024F-9F29-0264A1525B57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96E6F">
                    <a:lumMod val="20000"/>
                    <a:lumOff val="8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8/25/2026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696E6F">
                  <a:lumMod val="20000"/>
                  <a:lumOff val="8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Slide Number Placeholder 6">
            <a:extLst>
              <a:ext uri="{FF2B5EF4-FFF2-40B4-BE49-F238E27FC236}">
                <a16:creationId xmlns:a16="http://schemas.microsoft.com/office/drawing/2014/main" id="{5B70241A-9096-118A-3C63-57764D4E61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>
              <a:defRPr sz="1200">
                <a:solidFill>
                  <a:schemeClr val="accent5">
                    <a:lumMod val="20000"/>
                    <a:lumOff val="80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2394A6-AED1-4B79-B4B6-933D748A7F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96E6F">
                    <a:lumMod val="20000"/>
                    <a:lumOff val="8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696E6F">
                  <a:lumMod val="20000"/>
                  <a:lumOff val="8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1AE4CA-B70D-B341-E98A-91DF4EA06B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all" spc="300" normalizeH="0" baseline="0" noProof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INTELLIGENCE WOVEN IN.</a:t>
            </a:r>
            <a:endParaRPr kumimoji="0" lang="en-US" sz="1200" b="0" i="0" u="none" strike="noStrike" kern="1200" cap="all" spc="300" normalizeH="0" baseline="0" noProof="0" dirty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99905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C9360-9F88-95B1-BC0D-7B403E85A6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682EFB5-B041-FCCD-C1EA-9BD4FD8375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Section header 4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3986D3A-2D1D-1F3D-A5F8-EE8530D23F3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A9772C-64CA-C04C-AF9E-1A4235F5CF53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8/25/2026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BDEBC0-E874-4DC2-950B-A4B6BA33A0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2394A6-AED1-4B79-B4B6-933D748A7F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79C6FF-8C7A-E416-BA2F-BD217896B7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all" spc="300" normalizeH="0" baseline="0" noProof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INTELLIGENCE WOVEN IN.</a:t>
            </a:r>
            <a:endParaRPr kumimoji="0" lang="en-US" sz="1200" b="0" i="0" u="none" strike="noStrike" kern="1200" cap="all" spc="300" normalizeH="0" baseline="0" noProof="0" dirty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42045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F75F572-53ED-36AE-D128-8410AF937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633" y="305392"/>
            <a:ext cx="1905000" cy="524688"/>
          </a:xfrm>
        </p:spPr>
        <p:txBody>
          <a:bodyPr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570122-E998-3D0A-0EA2-D136D2CEFEC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ED3693-3399-2248-A866-DC5DD05668D5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8/25/2026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883EB52-0399-C32A-013A-02E7F0FDCD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2394A6-AED1-4B79-B4B6-933D748A7F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C3230B-3446-8BF6-9236-DF3D55127A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all" spc="300" normalizeH="0" baseline="0" noProof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INTELLIGENCE WOVEN IN.</a:t>
            </a:r>
            <a:endParaRPr kumimoji="0" lang="en-US" sz="1200" b="0" i="0" u="none" strike="noStrike" kern="1200" cap="all" spc="300" normalizeH="0" baseline="0" noProof="0" dirty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D64672-7B46-26A1-32F4-7A772C8333D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93397" y="1459951"/>
            <a:ext cx="3862388" cy="3684704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Example Text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Example Text</a:t>
            </a:r>
          </a:p>
        </p:txBody>
      </p:sp>
    </p:spTree>
    <p:extLst>
      <p:ext uri="{BB962C8B-B14F-4D97-AF65-F5344CB8AC3E}">
        <p14:creationId xmlns:p14="http://schemas.microsoft.com/office/powerpoint/2010/main" val="220755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9CA775-9C80-72F1-6895-450D8AD28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6FE88A6-F449-3901-6834-41A42C13A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1855" y="295077"/>
            <a:ext cx="1905000" cy="1790580"/>
          </a:xfrm>
        </p:spPr>
        <p:txBody>
          <a:bodyPr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643D1C-9A3A-6B31-CB01-2CA3852ABB4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841304-FFE5-FB4A-A291-F89E9AF2D64D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8/25/2026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9D1BAFC-31F6-0013-90C0-C63C3A8457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2394A6-AED1-4B79-B4B6-933D748A7F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94C6C3-9E74-D7D4-3843-174AEBF5BC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all" spc="300" normalizeH="0" baseline="0" noProof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INTELLIGENCE WOVEN IN.</a:t>
            </a:r>
            <a:endParaRPr kumimoji="0" lang="en-US" sz="1200" b="0" i="0" u="none" strike="noStrike" kern="1200" cap="all" spc="300" normalizeH="0" baseline="0" noProof="0" dirty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E32898-95A7-FE19-8C6F-1C9503ACCDC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71855" y="1427805"/>
            <a:ext cx="3886200" cy="493395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Example Text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Example Text</a:t>
            </a:r>
          </a:p>
        </p:txBody>
      </p:sp>
    </p:spTree>
    <p:extLst>
      <p:ext uri="{BB962C8B-B14F-4D97-AF65-F5344CB8AC3E}">
        <p14:creationId xmlns:p14="http://schemas.microsoft.com/office/powerpoint/2010/main" val="36727485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7311CE-7F40-0168-694E-0E9CA3207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81A1957-B529-909E-8BE8-A5579A25B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CBC8288E-CB7A-4FE0-4FAE-B01462E4507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" b="7"/>
          <a:stretch/>
        </p:blipFill>
        <p:spPr/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95CD32-CE54-9013-DC14-F76E44024C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2394A6-AED1-4B79-B4B6-933D748A7F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265E89-C3FA-3991-2253-160879F36E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all" spc="300" normalizeH="0" baseline="0" noProof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INTELLIGENCE WOVEN IN.</a:t>
            </a:r>
            <a:endParaRPr kumimoji="0" lang="en-US" sz="1200" b="0" i="0" u="none" strike="noStrike" kern="1200" cap="all" spc="300" normalizeH="0" baseline="0" noProof="0" dirty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FEB975C-4F33-A018-D713-12134E04BA1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Example Text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Example Text</a:t>
            </a:r>
          </a:p>
        </p:txBody>
      </p:sp>
    </p:spTree>
    <p:extLst>
      <p:ext uri="{BB962C8B-B14F-4D97-AF65-F5344CB8AC3E}">
        <p14:creationId xmlns:p14="http://schemas.microsoft.com/office/powerpoint/2010/main" val="21863876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64C7D-DE5F-CC3B-446A-BFB29F49C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597075E6-4150-A456-CC0E-39624FADA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332" y="283471"/>
            <a:ext cx="9730153" cy="1223873"/>
          </a:xfrm>
        </p:spPr>
        <p:txBody>
          <a:bodyPr/>
          <a:lstStyle/>
          <a:p>
            <a:r>
              <a:rPr lang="en-US" dirty="0"/>
              <a:t>pragmatic &amp; bold visual identity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4443C2-6931-365C-902F-17155011986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1EB893-6097-184E-9E97-8C067BCA2755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8/25/2026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A9F0F5-F4B8-D1C1-04BB-5CAFC897E6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2394A6-AED1-4B79-B4B6-933D748A7F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18FD90-86D1-8367-C0A5-B874A6B6D6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all" spc="300" normalizeH="0" baseline="0" noProof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INTELLIGENCE WOVEN IN.</a:t>
            </a:r>
            <a:endParaRPr kumimoji="0" lang="en-US" sz="1200" b="0" i="0" u="none" strike="noStrike" kern="1200" cap="all" spc="300" normalizeH="0" baseline="0" noProof="0" dirty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F25E17-728F-7F37-2DF1-BB330BEB9B0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8462" y="1803553"/>
            <a:ext cx="4572000" cy="247380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Example Text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Example Text</a:t>
            </a:r>
          </a:p>
        </p:txBody>
      </p:sp>
    </p:spTree>
    <p:extLst>
      <p:ext uri="{BB962C8B-B14F-4D97-AF65-F5344CB8AC3E}">
        <p14:creationId xmlns:p14="http://schemas.microsoft.com/office/powerpoint/2010/main" val="38632363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D6A0F3-57D4-769B-3E36-49A8CF1FA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4115727D-2AA0-33C3-2EBA-3FA64DAF3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63" y="304800"/>
            <a:ext cx="10323146" cy="787339"/>
          </a:xfrm>
        </p:spPr>
        <p:txBody>
          <a:bodyPr>
            <a:normAutofit/>
          </a:bodyPr>
          <a:lstStyle/>
          <a:p>
            <a:r>
              <a:rPr lang="en-US" dirty="0"/>
              <a:t>pragmatic &amp; bold visual identity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4CECD5-8E65-CF6A-5948-F81D7D3DCBD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30A3C9-53B1-7A42-893D-2390DA7D9617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3D7288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8/25/2026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3D7288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90CB2-C154-1783-D994-0769E70584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2394A6-AED1-4B79-B4B6-933D748A7F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3D7288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3D7288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FA3351-E8DB-EC7B-B341-DBA0C73FAA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all" spc="300" normalizeH="0" baseline="0" noProof="0">
                <a:ln>
                  <a:noFill/>
                </a:ln>
                <a:solidFill>
                  <a:srgbClr val="3D7288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INTELLIGENCE WOVEN IN.</a:t>
            </a:r>
            <a:endParaRPr kumimoji="0" lang="en-US" sz="1200" b="0" i="0" u="none" strike="noStrike" kern="1200" cap="all" spc="300" normalizeH="0" baseline="0" noProof="0" dirty="0">
              <a:ln>
                <a:noFill/>
              </a:ln>
              <a:solidFill>
                <a:srgbClr val="3D7288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593D92-C80D-8B46-3EC7-90712FFCB8C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5851" y="1891323"/>
            <a:ext cx="5524500" cy="351875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Example Text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Example Text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239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8EE6CD-8D05-576E-A7AC-56C8EF463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64C5F358-1C3A-688F-2F29-62AC6E86F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63" y="304800"/>
            <a:ext cx="8878704" cy="876666"/>
          </a:xfrm>
        </p:spPr>
        <p:txBody>
          <a:bodyPr>
            <a:normAutofit/>
          </a:bodyPr>
          <a:lstStyle/>
          <a:p>
            <a:r>
              <a:rPr lang="en-US" dirty="0"/>
              <a:t>pragmatic &amp; bold visual identity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FD64DA-B9C5-B6EC-3F51-A97C72DC020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E3771-3B31-E741-AFA8-9D9005CA6028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8/25/2026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D08E02-88B6-A04E-EF78-37043A6B6A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2394A6-AED1-4B79-B4B6-933D748A7F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8E93E4-9BF2-8EAB-5C6F-5448DC6E22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all" spc="300" normalizeH="0" baseline="0" noProof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INTELLIGENCE WOVEN IN.</a:t>
            </a:r>
            <a:endParaRPr kumimoji="0" lang="en-US" sz="1200" b="0" i="0" u="none" strike="noStrike" kern="1200" cap="all" spc="300" normalizeH="0" baseline="0" noProof="0" dirty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F689AB-53CD-032B-CEF0-CF600FCBFAB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1202" y="1467338"/>
            <a:ext cx="7707312" cy="423239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Example Text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Example Text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8061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26DF1-DDAA-1E11-1BFD-7057B726B4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6F973F57-DA29-7D3E-84BD-EE3243985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pragmatic &amp; bold visual identity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920216-7CE1-8186-F7E3-8482C332FD5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3066F8-F771-9A4D-881C-1BAA5FC86D7B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8/25/2026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CA4C8-A954-AB85-AF31-74B67316E6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2394A6-AED1-4B79-B4B6-933D748A7F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21EE1D-E896-92C3-3D06-CBFBC1216C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all" spc="300" normalizeH="0" baseline="0" noProof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INTELLIGENCE WOVEN IN.</a:t>
            </a:r>
            <a:endParaRPr kumimoji="0" lang="en-US" sz="1200" b="0" i="0" u="none" strike="noStrike" kern="1200" cap="all" spc="300" normalizeH="0" baseline="0" noProof="0" dirty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F7E399-6328-5094-71FB-7E01D3AACF1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29663" y="944418"/>
            <a:ext cx="7712075" cy="3266960"/>
          </a:xfrm>
        </p:spPr>
        <p:txBody>
          <a:bodyPr vert="horz" lIns="0" tIns="0" rIns="0" bIns="0" rtlCol="0" anchor="t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Example Text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Example Text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3627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2192D3-58F2-5766-B46B-A9D323103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C2E37A2-56C1-B007-E4C9-3BB0308D9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pragmatic &amp; bold visual identity</a:t>
            </a: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0350F2B2-5A52-A74B-58BF-D4CBBFDE4A7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" b="1"/>
          <a:stretch/>
        </p:blipFill>
        <p:spPr/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7CC074-40A6-8DD3-4097-6ECEE6337B3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B48749-F15B-A24B-B37F-551D87A52A0D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8/25/2026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D9E1F-A988-59B0-23AE-B2F1E95850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2394A6-AED1-4B79-B4B6-933D748A7F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C09915-D53E-962A-A4BC-709CED2EE3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all" spc="300" normalizeH="0" baseline="0" noProof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INTELLIGENCE WOVEN IN.</a:t>
            </a:r>
            <a:endParaRPr kumimoji="0" lang="en-US" sz="1200" b="0" i="0" u="none" strike="noStrike" kern="1200" cap="all" spc="300" normalizeH="0" baseline="0" noProof="0" dirty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A325DC1-6753-87C0-FB42-6F07C742BFF7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Example Text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Example Text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5596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2C98D-E32E-5C9F-A27C-46411CB46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2508A0-A716-74F8-BDD4-3C508431F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pragmatic &amp; bold visual identity</a:t>
            </a:r>
          </a:p>
        </p:txBody>
      </p:sp>
      <p:pic>
        <p:nvPicPr>
          <p:cNvPr id="7" name="Picture Placeholder 6" descr="A person in a blue tank top and shorts&#10;&#10;AI-generated content may be incorrect.">
            <a:extLst>
              <a:ext uri="{FF2B5EF4-FFF2-40B4-BE49-F238E27FC236}">
                <a16:creationId xmlns:a16="http://schemas.microsoft.com/office/drawing/2014/main" id="{3E3E8AD3-090C-05DA-7C80-2530FF46011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" b="24"/>
          <a:stretch/>
        </p:blipFill>
        <p:spPr/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EF58DF-86BA-A3D3-0FDA-9E1386DAE7E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29AAF1-4158-624A-A050-E52C5C56741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8/25/2026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A305C1-E233-B500-CD4B-55EC5AB2C7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2394A6-AED1-4B79-B4B6-933D748A7F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85F7E29-B6EA-7273-107B-1CEF65C235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all" spc="300" normalizeH="0" baseline="0" noProof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INTELLIGENCE WOVEN IN.</a:t>
            </a:r>
            <a:endParaRPr kumimoji="0" lang="en-US" sz="1200" b="0" i="0" u="none" strike="noStrike" kern="1200" cap="all" spc="300" normalizeH="0" baseline="0" noProof="0" dirty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FC60802-838A-38BC-BE3D-D12E61740CAC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Example Text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Example Text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7620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144E7-EE20-29E2-FE6E-810711DE9F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66DC347-8714-59FA-3D5E-48EF8C7D0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pragmatic &amp; bold visual identity</a:t>
            </a:r>
          </a:p>
        </p:txBody>
      </p:sp>
      <p:pic>
        <p:nvPicPr>
          <p:cNvPr id="8" name="Picture Placeholder 7" descr="A person wearing glasses and a turtleneck&#10;&#10;AI-generated content may be incorrect.">
            <a:extLst>
              <a:ext uri="{FF2B5EF4-FFF2-40B4-BE49-F238E27FC236}">
                <a16:creationId xmlns:a16="http://schemas.microsoft.com/office/drawing/2014/main" id="{A879B656-DFF6-A49B-EED1-21C3AE3BB26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" b="11"/>
          <a:stretch/>
        </p:blipFill>
        <p:spPr/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BC88D1-B817-E9DB-5B11-18E33DFDC1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2394A6-AED1-4B79-B4B6-933D748A7F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2CF76C-F5E3-E5D3-1AF9-BA7F0E9A303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Example Text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Example Text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7853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C2B69F-4880-2D9C-B14E-F7C81F6F0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291D104-9837-FBD9-6DD2-29056F753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dirty="0"/>
              <a:t>pragmatic &amp; bold visual identity</a:t>
            </a:r>
          </a:p>
        </p:txBody>
      </p:sp>
      <p:pic>
        <p:nvPicPr>
          <p:cNvPr id="8" name="Picture Placeholder 7" descr="A person wearing glasses and a turtleneck&#10;&#10;AI-generated content may be incorrect.">
            <a:extLst>
              <a:ext uri="{FF2B5EF4-FFF2-40B4-BE49-F238E27FC236}">
                <a16:creationId xmlns:a16="http://schemas.microsoft.com/office/drawing/2014/main" id="{68681724-C151-2964-641B-03D4CC261AC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" r="14"/>
          <a:stretch/>
        </p:blipFill>
        <p:spPr/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2092B4-37CC-4059-EABF-82FB27964E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671036-406A-2449-8312-079293D8D8AD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8/25/2026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0DEC33-F1F5-5AA4-4E6A-EC961968D5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2394A6-AED1-4B79-B4B6-933D748A7F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99419C2-7F49-7885-9732-66D8E64A4E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all" spc="300" normalizeH="0" baseline="0" noProof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INTELLIGENCE WOVEN IN.</a:t>
            </a:r>
            <a:endParaRPr kumimoji="0" lang="en-US" sz="1200" b="0" i="0" u="none" strike="noStrike" kern="1200" cap="all" spc="300" normalizeH="0" baseline="0" noProof="0" dirty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AE287E7-DBB4-27C5-BA90-AAF876A4C9C0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Example Text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Example Text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3357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29DD0-586E-CD87-B39F-9CF6B36C5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A39C51D-AEBE-C32D-A570-A457F64C7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64" y="1125538"/>
            <a:ext cx="5871318" cy="1169987"/>
          </a:xfrm>
        </p:spPr>
        <p:txBody>
          <a:bodyPr/>
          <a:lstStyle/>
          <a:p>
            <a:r>
              <a:rPr lang="en-US" dirty="0"/>
              <a:t>pragmatic &amp; bold visual identity</a:t>
            </a:r>
          </a:p>
        </p:txBody>
      </p:sp>
      <p:pic>
        <p:nvPicPr>
          <p:cNvPr id="7" name="Picture Placeholder 6" descr="A person in a white turtleneck&#10;&#10;AI-generated content may be incorrect.">
            <a:extLst>
              <a:ext uri="{FF2B5EF4-FFF2-40B4-BE49-F238E27FC236}">
                <a16:creationId xmlns:a16="http://schemas.microsoft.com/office/drawing/2014/main" id="{C95C4BCD-BA74-4C85-3A0C-C93084727E3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" b="11"/>
          <a:stretch/>
        </p:blipFill>
        <p:spPr/>
      </p:pic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68C80370-8C6D-3090-4713-DAA22FD408D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ADD049-B7B0-2E48-A2A0-B5179B62280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8/25/2026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0E88CC-CC2F-BB93-B1D0-C15F9984EA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2394A6-AED1-4B79-B4B6-933D748A7F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D0E687-B086-6887-BB19-88DB9C0B7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all" spc="300" normalizeH="0" baseline="0" noProof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INTELLIGENCE WOVEN IN.</a:t>
            </a:r>
            <a:endParaRPr kumimoji="0" lang="en-US" sz="1200" b="0" i="0" u="none" strike="noStrike" kern="1200" cap="all" spc="300" normalizeH="0" baseline="0" noProof="0" dirty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D7632D-430A-0FF1-9139-A83805B08D9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Example Text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Example Text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0216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DC57D-4ED3-AA4E-34B1-EEC05DBEF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F4664C6-0269-A4A9-0A33-43E1A5FAC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pragmatic &amp; bold visual identity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BF493A16-F5AD-C277-46E6-8C57B9ED8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BF6CAF-532C-0F44-A55B-E0FFC34C3D26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3D7288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8/25/2026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3D7288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CC06B9-8752-78A9-B202-028E464F43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2394A6-AED1-4B79-B4B6-933D748A7F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3D7288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3D7288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110714-8DF6-EA08-5A6E-D3685A3F4C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all" spc="300" normalizeH="0" baseline="0" noProof="0">
                <a:ln>
                  <a:noFill/>
                </a:ln>
                <a:solidFill>
                  <a:srgbClr val="3D7288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INTELLIGENCE WOVEN IN.</a:t>
            </a:r>
            <a:endParaRPr kumimoji="0" lang="en-US" sz="1200" b="0" i="0" u="none" strike="noStrike" kern="1200" cap="all" spc="300" normalizeH="0" baseline="0" noProof="0" dirty="0">
              <a:ln>
                <a:noFill/>
              </a:ln>
              <a:solidFill>
                <a:srgbClr val="3D7288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10D2D4B-0DE4-4636-C3D0-95992226028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392C979-6109-09D1-28DA-263D6F5941E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2020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43CE54-DE53-5702-43DF-82B584293E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AC8ABD6-0058-2856-2FDD-DAA2F9B38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63" y="1166068"/>
            <a:ext cx="3565751" cy="1079500"/>
          </a:xfrm>
        </p:spPr>
        <p:txBody>
          <a:bodyPr/>
          <a:lstStyle/>
          <a:p>
            <a:r>
              <a:rPr lang="en-US" dirty="0"/>
              <a:t>pragmatic &amp; bold visual identity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478EDAB-9D98-E5C2-5FEB-92FBECF475E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Example Text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Example Text</a:t>
            </a:r>
          </a:p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461F0A4-EDEF-A5C3-CF02-71AA4039A9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0" tIns="0" rIns="0" bIns="0" rtlCol="0" anchor="t" anchorCtr="0">
            <a:normAutofit/>
          </a:bodyPr>
          <a:lstStyle/>
          <a:p>
            <a:pPr algn="ctr"/>
            <a:r>
              <a:rPr lang="en-US" dirty="0"/>
              <a:t>Header 1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74060CEC-5B24-AFDE-014C-3A1B156C7CB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Example Text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Example Text</a:t>
            </a:r>
          </a:p>
          <a:p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4BD2968-5C6E-2D22-4B87-CA14F30388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 vert="horz" lIns="0" tIns="0" rIns="0" bIns="0" rtlCol="0" anchor="t" anchorCtr="0">
            <a:normAutofit/>
          </a:bodyPr>
          <a:lstStyle/>
          <a:p>
            <a:pPr algn="ctr"/>
            <a:r>
              <a:rPr lang="en-US" dirty="0"/>
              <a:t>Header 1</a:t>
            </a:r>
          </a:p>
        </p:txBody>
      </p:sp>
    </p:spTree>
    <p:extLst>
      <p:ext uri="{BB962C8B-B14F-4D97-AF65-F5344CB8AC3E}">
        <p14:creationId xmlns:p14="http://schemas.microsoft.com/office/powerpoint/2010/main" val="10313541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C26CA-383C-C655-5C2C-7CF19C7B3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CCDA4C2-D33B-8028-D8F8-A4EE046E9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pragmatic &amp; bold visual identity</a:t>
            </a:r>
          </a:p>
        </p:txBody>
      </p:sp>
    </p:spTree>
    <p:extLst>
      <p:ext uri="{BB962C8B-B14F-4D97-AF65-F5344CB8AC3E}">
        <p14:creationId xmlns:p14="http://schemas.microsoft.com/office/powerpoint/2010/main" val="40993518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AED82-1794-03B7-0C7A-9104052B2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87013D8-972F-4E52-A6FE-BC5513C75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pragmatic &amp; bold visual identity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BD0BA86-18F6-D127-49A0-DEB6FF1B1BC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Example Text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Example Text</a:t>
            </a:r>
          </a:p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EDBEBE2-48D4-766F-29A0-DA56476BB3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Example Text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Example Text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6151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C95CE4-EA7F-7A2D-4CCE-83C6075E4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44370595-6757-32F4-0328-0FA76BE5460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824"/>
                    </a14:imgEffect>
                    <a14:imgEffect>
                      <a14:saturation sat="4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4871" b="14871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E8F8CB3-89FA-A37D-9919-2C406BC22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pragmatic &amp; bold visual identity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260B59-613E-D5ED-E4AB-E41A31A50E2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Example Text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Example Text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309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58D362-4F13-41E1-E045-198A25527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3AA35B7-1C10-FE59-A637-06B3FECDF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pragmatic &amp; bold visual identity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FC4C2-EDCB-96F6-1A33-000D56085CF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AD2A0F-EB2E-944E-A7F8-B04C7265E1C5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8/25/2026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AD063AA-675B-8FB5-8FF8-55C5EEA078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2394A6-AED1-4B79-B4B6-933D748A7F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8D344C-337F-2817-1DEA-D427D2B61E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all" spc="300" normalizeH="0" baseline="0" noProof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INTELLIGENCE WOVEN IN.</a:t>
            </a:r>
            <a:endParaRPr kumimoji="0" lang="en-US" sz="1200" b="0" i="0" u="none" strike="noStrike" kern="1200" cap="all" spc="300" normalizeH="0" baseline="0" noProof="0" dirty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7A96EE-7686-B02A-C44C-BEFBBAE98D6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Example Text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Example Text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4523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2B86F6-4AAB-17BA-D69B-56739B912F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80AE73B-D9D1-726B-6238-E552FF9EF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pragmatic &amp; bold visual identity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BAA873-4B1E-B8FC-969D-7DAAD953AC2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00753-FD10-3D42-B161-D45568D7B7D5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3D7288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8/25/2026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3D7288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63D4155-3C4C-A654-FB07-7396566491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2394A6-AED1-4B79-B4B6-933D748A7F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3D7288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3D7288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44472A-2E00-4D12-CDAF-A8105B4C37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all" spc="300" normalizeH="0" baseline="0" noProof="0">
                <a:ln>
                  <a:noFill/>
                </a:ln>
                <a:solidFill>
                  <a:srgbClr val="3D7288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INTELLIGENCE WOVEN IN.</a:t>
            </a:r>
            <a:endParaRPr kumimoji="0" lang="en-US" sz="1200" b="0" i="0" u="none" strike="noStrike" kern="1200" cap="all" spc="300" normalizeH="0" baseline="0" noProof="0" dirty="0">
              <a:ln>
                <a:noFill/>
              </a:ln>
              <a:solidFill>
                <a:srgbClr val="3D7288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047EFF-4EB8-A19C-544E-374F3157299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Example Text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Example Text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8232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D80CC6-BB9A-5D26-B747-1FB865961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AA529DF-D0EC-EDBE-9FC2-28E2598F8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63" y="291669"/>
            <a:ext cx="8283870" cy="1842020"/>
          </a:xfrm>
        </p:spPr>
        <p:txBody>
          <a:bodyPr>
            <a:noAutofit/>
          </a:bodyPr>
          <a:lstStyle/>
          <a:p>
            <a:r>
              <a:rPr lang="en-US" dirty="0"/>
              <a:t>pragmatic &amp; bold visual identity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DBFFB3-3D5E-3851-A3FD-74809B2BC4B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1DBBBF-FBEE-5245-A55A-E14D5026C293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8/25/2026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2A21E7F-262F-555D-9A61-7D47874E52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2394A6-AED1-4B79-B4B6-933D748A7F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0A672D-7066-7466-8900-13B8FADBBB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all" spc="300" normalizeH="0" baseline="0" noProof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INTELLIGENCE WOVEN IN.</a:t>
            </a:r>
            <a:endParaRPr kumimoji="0" lang="en-US" sz="1200" b="0" i="0" u="none" strike="noStrike" kern="1200" cap="all" spc="300" normalizeH="0" baseline="0" noProof="0" dirty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2EDCF2-ED1B-DC89-B7C4-E565CA09180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9690" y="2733438"/>
            <a:ext cx="8283743" cy="184202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Example Text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Example Text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0869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F2054872-5DCF-567F-28F4-E60E2E58EF0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5E4D0B-3545-4B4B-844F-934AA14D2B2E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8/25/2026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CA4EFA76-AC7D-5CC8-6D02-1389228D91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2394A6-AED1-4B79-B4B6-933D748A7F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58F6F2-6B20-9385-C0D6-0269F081C3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all" spc="300" normalizeH="0" baseline="0" noProof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INTELLIGENCE WOVEN IN.</a:t>
            </a:r>
            <a:endParaRPr kumimoji="0" lang="en-US" sz="1200" b="0" i="0" u="none" strike="noStrike" kern="1200" cap="all" spc="300" normalizeH="0" baseline="0" noProof="0" dirty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4BE6331-E06B-E24F-38CC-27F5804A9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62" y="4712589"/>
            <a:ext cx="10026283" cy="1267581"/>
          </a:xfrm>
        </p:spPr>
        <p:txBody>
          <a:bodyPr/>
          <a:lstStyle/>
          <a:p>
            <a:r>
              <a:rPr lang="en-US"/>
              <a:t>MARKET SHARE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E98B283-6E66-41CA-830D-1BF86BEC430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25%</a:t>
            </a:r>
          </a:p>
        </p:txBody>
      </p:sp>
    </p:spTree>
    <p:extLst>
      <p:ext uri="{BB962C8B-B14F-4D97-AF65-F5344CB8AC3E}">
        <p14:creationId xmlns:p14="http://schemas.microsoft.com/office/powerpoint/2010/main" val="41533399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11FE75-88F7-992A-C029-3D498E2674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249F75C-61AB-66E5-BBB6-47B7C4FCA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62" y="4712589"/>
            <a:ext cx="10446360" cy="1267581"/>
          </a:xfrm>
        </p:spPr>
        <p:txBody>
          <a:bodyPr/>
          <a:lstStyle/>
          <a:p>
            <a:r>
              <a:rPr lang="en-US" dirty="0"/>
              <a:t>MARKET SHARE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C9E0B220-9BE7-D51E-6284-17EBA53CAD7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25%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01931DF1-B3E1-5CDD-1114-F1D560236EB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68A2EC-F57D-7648-8809-82FC155907B7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8/25/2026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0D8340E-77F8-3EAD-438D-3E8170BDA4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2394A6-AED1-4B79-B4B6-933D748A7F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F7CEFE4-6269-555D-8F20-B965F94E88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all" spc="300" normalizeH="0" baseline="0" noProof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INTELLIGENCE WOVEN IN.</a:t>
            </a:r>
            <a:endParaRPr kumimoji="0" lang="en-US" sz="1200" b="0" i="0" u="none" strike="noStrike" kern="1200" cap="all" spc="300" normalizeH="0" baseline="0" noProof="0" dirty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94788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DA233-719B-DF4F-4091-2224448D2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1F5BCD8-C146-AE7F-066A-5E7F5B39C31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At </a:t>
            </a:r>
            <a:r>
              <a:rPr lang="en-US" dirty="0" err="1"/>
              <a:t>Zava</a:t>
            </a:r>
            <a:r>
              <a:rPr lang="en-US" dirty="0"/>
              <a:t>, our mission is to transform everyday materials into intelligent, responsive fabrics that enhance human performance, health, and safety. We fuse cutting-edge science with human-centered design to create smart textiles that sense, interpret, and adapt—seamlessly integrating into life, industry, and the future.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BA663388-E075-9013-81CA-B3FF50EE321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5448EB-2E53-0348-8947-05353451513D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8/25/2026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9AC58A0-3B9E-3F9B-38E1-E117025B86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2394A6-AED1-4B79-B4B6-933D748A7F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2515AF-7F2D-C5EC-10FF-6866E1CCF1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all" spc="300" normalizeH="0" baseline="0" noProof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INTELLIGENCE WOVEN IN.</a:t>
            </a:r>
            <a:endParaRPr kumimoji="0" lang="en-US" sz="1200" b="0" i="0" u="none" strike="noStrike" kern="1200" cap="all" spc="300" normalizeH="0" baseline="0" noProof="0" dirty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60894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135631-6810-7B22-4796-ED1BE840B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DF580158-13F0-A289-71DE-48084CD4B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– Virginia </a:t>
            </a:r>
            <a:r>
              <a:rPr lang="en-US" dirty="0" err="1"/>
              <a:t>Postrel</a:t>
            </a:r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B9F861C-678F-0495-4F40-87AD09599BB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anchor="ctr" anchorCtr="0">
            <a:noAutofit/>
          </a:bodyPr>
          <a:lstStyle/>
          <a:p>
            <a:pPr marL="12700" indent="-12700"/>
            <a:r>
              <a:rPr lang="en-US" dirty="0"/>
              <a:t>As the structure becomes more complex (multiple cords twisted to form rope, ropes interlaced to form knots), it demonstrates an ‘infinite use of finite means’ and requires a cognitive complexity similar to that required by human language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146B1DDB-3543-4CCF-F9CD-628DB86E9F6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13FB17-A2CB-E144-BF1F-63EF98DDEE49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8/25/2026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A39FC8-74EF-D224-A38E-24AB3FBDC8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2394A6-AED1-4B79-B4B6-933D748A7F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763F46-4590-B2D3-15B8-B02374DF84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all" spc="300" normalizeH="0" baseline="0" noProof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INTELLIGENCE WOVEN IN.</a:t>
            </a:r>
            <a:endParaRPr kumimoji="0" lang="en-US" sz="1200" b="0" i="0" u="none" strike="noStrike" kern="1200" cap="all" spc="300" normalizeH="0" baseline="0" noProof="0" dirty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1747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D4237-D22B-92E6-7699-648659B89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3A6E4B3D-224E-26A0-ED2E-27A293A31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7475" y="3688324"/>
            <a:ext cx="5414963" cy="2162175"/>
          </a:xfrm>
        </p:spPr>
        <p:txBody>
          <a:bodyPr>
            <a:normAutofit/>
          </a:bodyPr>
          <a:lstStyle/>
          <a:p>
            <a:r>
              <a:rPr lang="en-US" dirty="0"/>
              <a:t>– Virginia </a:t>
            </a:r>
            <a:r>
              <a:rPr lang="en-US" dirty="0" err="1"/>
              <a:t>Postrel</a:t>
            </a:r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90D0A9D8-A10E-D8B6-27A2-163A2E3C46C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lIns="182880" tIns="182880" rIns="182880" bIns="182880" anchor="ctr" anchorCtr="1">
            <a:noAutofit/>
          </a:bodyPr>
          <a:lstStyle/>
          <a:p>
            <a:r>
              <a:rPr lang="en-US" dirty="0"/>
              <a:t>As the structure becomes more complex (multiple cords twisted to form rope, ropes interlaced to form knots), it demonstrates an ‘infinite use of finite means’ and requires a cognitive complexity similar to that required by human language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2ABD8DD-5293-ECEB-0887-70A13CF683C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13FB17-A2CB-E144-BF1F-63EF98DDEE49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8/25/2026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D9CD33-6793-984F-5D20-8BF9830949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2394A6-AED1-4B79-B4B6-933D748A7F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3BE406-8492-0C35-E6AE-A70617A411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all" spc="300" normalizeH="0" baseline="0" noProof="0">
                <a:ln>
                  <a:noFill/>
                </a:ln>
                <a:solidFill>
                  <a:srgbClr val="696E6F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INTELLIGENCE WOVEN IN.</a:t>
            </a:r>
            <a:endParaRPr kumimoji="0" lang="en-US" sz="1200" b="0" i="0" u="none" strike="noStrike" kern="1200" cap="all" spc="300" normalizeH="0" baseline="0" noProof="0" dirty="0">
              <a:ln>
                <a:noFill/>
              </a:ln>
              <a:solidFill>
                <a:srgbClr val="696E6F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163201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heme/theme1.xml><?xml version="1.0" encoding="utf-8"?>
<a:theme xmlns:a="http://schemas.openxmlformats.org/drawingml/2006/main" name="1_Office Theme">
  <a:themeElements>
    <a:clrScheme name="Zava">
      <a:dk1>
        <a:srgbClr val="0A0C0C"/>
      </a:dk1>
      <a:lt1>
        <a:srgbClr val="FFFFFF"/>
      </a:lt1>
      <a:dk2>
        <a:srgbClr val="183D4C"/>
      </a:dk2>
      <a:lt2>
        <a:srgbClr val="EBEFF3"/>
      </a:lt2>
      <a:accent1>
        <a:srgbClr val="585751"/>
      </a:accent1>
      <a:accent2>
        <a:srgbClr val="3D7288"/>
      </a:accent2>
      <a:accent3>
        <a:srgbClr val="97CCE3"/>
      </a:accent3>
      <a:accent4>
        <a:srgbClr val="A6A49D"/>
      </a:accent4>
      <a:accent5>
        <a:srgbClr val="696E6F"/>
      </a:accent5>
      <a:accent6>
        <a:srgbClr val="BBD5E1"/>
      </a:accent6>
      <a:hlink>
        <a:srgbClr val="006F9E"/>
      </a:hlink>
      <a:folHlink>
        <a:srgbClr val="848C91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Zava Corporate Template_3" id="{4DABEB94-4324-47EF-A944-15489EF5FE35}" vid="{981040CD-540D-4D35-AFB9-4DADE2E9598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87867195-f2b8-4ac2-b0b6-6bb73cb33afc}" enabled="1" method="Privilege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Zava Corporate Template_3</Template>
  <TotalTime>11</TotalTime>
  <Words>518</Words>
  <Application>Microsoft Office PowerPoint</Application>
  <PresentationFormat>Widescreen</PresentationFormat>
  <Paragraphs>156</Paragraphs>
  <Slides>33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1_Office Theme</vt:lpstr>
      <vt:lpstr>Style + Substance:</vt:lpstr>
      <vt:lpstr>Style + Substance:</vt:lpstr>
      <vt:lpstr>Style + Substance:</vt:lpstr>
      <vt:lpstr>Style + Substance:</vt:lpstr>
      <vt:lpstr>Section header 1</vt:lpstr>
      <vt:lpstr>Section header 2</vt:lpstr>
      <vt:lpstr>Section header 3</vt:lpstr>
      <vt:lpstr>Section header 4</vt:lpstr>
      <vt:lpstr>Agenda</vt:lpstr>
      <vt:lpstr>Agenda</vt:lpstr>
      <vt:lpstr>Agenda</vt:lpstr>
      <vt:lpstr>pragmatic &amp; bold visual identity</vt:lpstr>
      <vt:lpstr>pragmatic &amp; bold visual identity</vt:lpstr>
      <vt:lpstr>pragmatic &amp; bold visual identity</vt:lpstr>
      <vt:lpstr>pragmatic &amp; bold visual identity</vt:lpstr>
      <vt:lpstr>pragmatic &amp; bold visual identity</vt:lpstr>
      <vt:lpstr>pragmatic &amp; bold visual identity</vt:lpstr>
      <vt:lpstr>pragmatic &amp; bold visual identity</vt:lpstr>
      <vt:lpstr>pragmatic &amp; bold visual identity</vt:lpstr>
      <vt:lpstr>pragmatic &amp; bold visual identity</vt:lpstr>
      <vt:lpstr>pragmatic &amp; bold visual identity</vt:lpstr>
      <vt:lpstr>pragmatic &amp; bold visual identity</vt:lpstr>
      <vt:lpstr>pragmatic &amp; bold visual identity</vt:lpstr>
      <vt:lpstr>pragmatic &amp; bold visual identity</vt:lpstr>
      <vt:lpstr>pragmatic &amp; bold visual identity</vt:lpstr>
      <vt:lpstr>pragmatic &amp; bold visual identity</vt:lpstr>
      <vt:lpstr>pragmatic &amp; bold visual identity</vt:lpstr>
      <vt:lpstr>pragmatic &amp; bold visual identity</vt:lpstr>
      <vt:lpstr>MARKET SHARE</vt:lpstr>
      <vt:lpstr>MARKET SHARE</vt:lpstr>
      <vt:lpstr>PowerPoint Presentation</vt:lpstr>
      <vt:lpstr>– Virginia Postrel</vt:lpstr>
      <vt:lpstr>– Virginia Postrel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Bryan Carney</dc:creator>
  <cp:lastModifiedBy>Bryan Carney</cp:lastModifiedBy>
  <cp:revision>25</cp:revision>
  <dcterms:created xsi:type="dcterms:W3CDTF">2026-08-24T22:08:55Z</dcterms:created>
  <dcterms:modified xsi:type="dcterms:W3CDTF">2026-08-25T21:11:36Z</dcterms:modified>
</cp:coreProperties>
</file>